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92" r:id="rId5"/>
    <p:sldId id="287" r:id="rId6"/>
    <p:sldId id="301" r:id="rId7"/>
    <p:sldId id="304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2" r:id="rId19"/>
    <p:sldId id="314" r:id="rId20"/>
    <p:sldId id="290" r:id="rId21"/>
    <p:sldId id="294" r:id="rId22"/>
    <p:sldId id="293" r:id="rId23"/>
    <p:sldId id="315" r:id="rId24"/>
    <p:sldId id="300" r:id="rId25"/>
    <p:sldId id="316" r:id="rId26"/>
    <p:sldId id="317" r:id="rId27"/>
    <p:sldId id="318" r:id="rId28"/>
    <p:sldId id="319" r:id="rId29"/>
    <p:sldId id="320" r:id="rId30"/>
    <p:sldId id="321" r:id="rId31"/>
    <p:sldId id="295" r:id="rId32"/>
    <p:sldId id="298" r:id="rId33"/>
    <p:sldId id="322" r:id="rId34"/>
    <p:sldId id="296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728" autoAdjust="0"/>
  </p:normalViewPr>
  <p:slideViewPr>
    <p:cSldViewPr>
      <p:cViewPr varScale="1">
        <p:scale>
          <a:sx n="73" d="100"/>
          <a:sy n="73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F8AB5-1079-4D3C-84C1-85936863AF5B}" type="doc">
      <dgm:prSet loTypeId="urn:microsoft.com/office/officeart/2005/8/layout/equation1" loCatId="process" qsTypeId="urn:microsoft.com/office/officeart/2005/8/quickstyle/3d1" qsCatId="3D" csTypeId="urn:microsoft.com/office/officeart/2005/8/colors/accent0_2" csCatId="mainScheme" phldr="1"/>
      <dgm:spPr/>
    </dgm:pt>
    <dgm:pt modelId="{FD3A5ABA-F974-49EA-A7CB-440CFC4A67C2}">
      <dgm:prSet phldrT="[Text]"/>
      <dgm:spPr/>
      <dgm:t>
        <a:bodyPr/>
        <a:lstStyle/>
        <a:p>
          <a:r>
            <a:rPr lang="en-US" dirty="0" err="1" smtClean="0"/>
            <a:t>LabVIEW</a:t>
          </a:r>
          <a:r>
            <a:rPr lang="en-US" dirty="0" smtClean="0"/>
            <a:t> Robotics</a:t>
          </a:r>
          <a:endParaRPr lang="en-US" dirty="0"/>
        </a:p>
      </dgm:t>
    </dgm:pt>
    <dgm:pt modelId="{6E1C2178-71B1-44F2-A812-E09F7D7BC16B}" type="parTrans" cxnId="{378A4940-9603-44F7-9F2D-B527B87B4EF7}">
      <dgm:prSet/>
      <dgm:spPr/>
      <dgm:t>
        <a:bodyPr/>
        <a:lstStyle/>
        <a:p>
          <a:endParaRPr lang="en-US"/>
        </a:p>
      </dgm:t>
    </dgm:pt>
    <dgm:pt modelId="{3513BE3C-1988-49C8-9B96-D1A831886E3B}" type="sibTrans" cxnId="{378A4940-9603-44F7-9F2D-B527B87B4EF7}">
      <dgm:prSet/>
      <dgm:spPr/>
      <dgm:t>
        <a:bodyPr/>
        <a:lstStyle/>
        <a:p>
          <a:endParaRPr lang="en-US"/>
        </a:p>
      </dgm:t>
    </dgm:pt>
    <dgm:pt modelId="{1A1C6BD9-4A1E-4897-B3E1-EF695C023654}">
      <dgm:prSet phldrT="[Text]"/>
      <dgm:spPr/>
      <dgm:t>
        <a:bodyPr/>
        <a:lstStyle/>
        <a:p>
          <a:r>
            <a:rPr lang="en-US" dirty="0" smtClean="0"/>
            <a:t>Compatible Hardware</a:t>
          </a:r>
          <a:endParaRPr lang="en-US" dirty="0"/>
        </a:p>
      </dgm:t>
    </dgm:pt>
    <dgm:pt modelId="{B3E6C7E9-C677-45A8-B049-84D3968E4BF0}" type="parTrans" cxnId="{45DABCD7-549E-44AA-A231-AF48E0CC5982}">
      <dgm:prSet/>
      <dgm:spPr/>
      <dgm:t>
        <a:bodyPr/>
        <a:lstStyle/>
        <a:p>
          <a:endParaRPr lang="en-US"/>
        </a:p>
      </dgm:t>
    </dgm:pt>
    <dgm:pt modelId="{22AA7AFC-045D-4A0B-AEC9-E2DEB5BBD738}" type="sibTrans" cxnId="{45DABCD7-549E-44AA-A231-AF48E0CC5982}">
      <dgm:prSet/>
      <dgm:spPr/>
      <dgm:t>
        <a:bodyPr/>
        <a:lstStyle/>
        <a:p>
          <a:endParaRPr lang="en-US"/>
        </a:p>
      </dgm:t>
    </dgm:pt>
    <dgm:pt modelId="{7839AA0D-C00C-4146-B7E4-C459A07D96E0}">
      <dgm:prSet phldrT="[Text]"/>
      <dgm:spPr/>
      <dgm:t>
        <a:bodyPr/>
        <a:lstStyle/>
        <a:p>
          <a:r>
            <a:rPr lang="en-US" dirty="0" smtClean="0"/>
            <a:t>Required Functionality</a:t>
          </a:r>
          <a:endParaRPr lang="en-US" dirty="0"/>
        </a:p>
      </dgm:t>
    </dgm:pt>
    <dgm:pt modelId="{563801AA-50A7-42B3-9F4A-EC17C89E29AD}" type="parTrans" cxnId="{B204183E-8E64-4107-86F6-CF3E746D7E45}">
      <dgm:prSet/>
      <dgm:spPr/>
      <dgm:t>
        <a:bodyPr/>
        <a:lstStyle/>
        <a:p>
          <a:endParaRPr lang="en-US"/>
        </a:p>
      </dgm:t>
    </dgm:pt>
    <dgm:pt modelId="{72F7D654-360F-48E8-8492-A067099BD72D}" type="sibTrans" cxnId="{B204183E-8E64-4107-86F6-CF3E746D7E45}">
      <dgm:prSet/>
      <dgm:spPr/>
      <dgm:t>
        <a:bodyPr/>
        <a:lstStyle/>
        <a:p>
          <a:endParaRPr lang="en-US"/>
        </a:p>
      </dgm:t>
    </dgm:pt>
    <dgm:pt modelId="{AE12E66D-6B42-48B0-A208-94F2BD9B0300}" type="pres">
      <dgm:prSet presAssocID="{F37F8AB5-1079-4D3C-84C1-85936863AF5B}" presName="linearFlow" presStyleCnt="0">
        <dgm:presLayoutVars>
          <dgm:dir/>
          <dgm:resizeHandles val="exact"/>
        </dgm:presLayoutVars>
      </dgm:prSet>
      <dgm:spPr/>
    </dgm:pt>
    <dgm:pt modelId="{2BB033C4-B937-40AA-9EA0-B0CAEFACE503}" type="pres">
      <dgm:prSet presAssocID="{FD3A5ABA-F974-49EA-A7CB-440CFC4A67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CE38C-2BF1-467B-9D36-10A4492A7CF3}" type="pres">
      <dgm:prSet presAssocID="{3513BE3C-1988-49C8-9B96-D1A831886E3B}" presName="spacerL" presStyleCnt="0"/>
      <dgm:spPr/>
    </dgm:pt>
    <dgm:pt modelId="{2FAEA1D2-E926-40A4-B59E-06DA1627F365}" type="pres">
      <dgm:prSet presAssocID="{3513BE3C-1988-49C8-9B96-D1A831886E3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F479598-AB81-4481-8999-93090FAA785F}" type="pres">
      <dgm:prSet presAssocID="{3513BE3C-1988-49C8-9B96-D1A831886E3B}" presName="spacerR" presStyleCnt="0"/>
      <dgm:spPr/>
    </dgm:pt>
    <dgm:pt modelId="{C2BAB90B-457A-4ECA-AA08-734E4303B4C3}" type="pres">
      <dgm:prSet presAssocID="{1A1C6BD9-4A1E-4897-B3E1-EF695C02365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9AB24-DA2C-4D39-97E9-57FF7E0C0DC1}" type="pres">
      <dgm:prSet presAssocID="{22AA7AFC-045D-4A0B-AEC9-E2DEB5BBD738}" presName="spacerL" presStyleCnt="0"/>
      <dgm:spPr/>
    </dgm:pt>
    <dgm:pt modelId="{7DA2B51F-7744-4CF4-A5A7-C992007D8E4B}" type="pres">
      <dgm:prSet presAssocID="{22AA7AFC-045D-4A0B-AEC9-E2DEB5BBD73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0AAC5FB-776D-4732-A855-259954B70A59}" type="pres">
      <dgm:prSet presAssocID="{22AA7AFC-045D-4A0B-AEC9-E2DEB5BBD738}" presName="spacerR" presStyleCnt="0"/>
      <dgm:spPr/>
    </dgm:pt>
    <dgm:pt modelId="{E0953A00-A640-4D65-AED3-FF2F92CD3844}" type="pres">
      <dgm:prSet presAssocID="{7839AA0D-C00C-4146-B7E4-C459A07D96E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1901A-7D95-477B-9513-BE30D37617AD}" type="presOf" srcId="{7839AA0D-C00C-4146-B7E4-C459A07D96E0}" destId="{E0953A00-A640-4D65-AED3-FF2F92CD3844}" srcOrd="0" destOrd="0" presId="urn:microsoft.com/office/officeart/2005/8/layout/equation1"/>
    <dgm:cxn modelId="{32859A5F-6DF1-4F06-851C-D0F1142524E7}" type="presOf" srcId="{F37F8AB5-1079-4D3C-84C1-85936863AF5B}" destId="{AE12E66D-6B42-48B0-A208-94F2BD9B0300}" srcOrd="0" destOrd="0" presId="urn:microsoft.com/office/officeart/2005/8/layout/equation1"/>
    <dgm:cxn modelId="{DBA80A04-2753-48A8-9AD1-B6289516AD93}" type="presOf" srcId="{22AA7AFC-045D-4A0B-AEC9-E2DEB5BBD738}" destId="{7DA2B51F-7744-4CF4-A5A7-C992007D8E4B}" srcOrd="0" destOrd="0" presId="urn:microsoft.com/office/officeart/2005/8/layout/equation1"/>
    <dgm:cxn modelId="{1365EC1B-EE7F-4042-A264-96BDD20ACC0E}" type="presOf" srcId="{FD3A5ABA-F974-49EA-A7CB-440CFC4A67C2}" destId="{2BB033C4-B937-40AA-9EA0-B0CAEFACE503}" srcOrd="0" destOrd="0" presId="urn:microsoft.com/office/officeart/2005/8/layout/equation1"/>
    <dgm:cxn modelId="{B204183E-8E64-4107-86F6-CF3E746D7E45}" srcId="{F37F8AB5-1079-4D3C-84C1-85936863AF5B}" destId="{7839AA0D-C00C-4146-B7E4-C459A07D96E0}" srcOrd="2" destOrd="0" parTransId="{563801AA-50A7-42B3-9F4A-EC17C89E29AD}" sibTransId="{72F7D654-360F-48E8-8492-A067099BD72D}"/>
    <dgm:cxn modelId="{378A4940-9603-44F7-9F2D-B527B87B4EF7}" srcId="{F37F8AB5-1079-4D3C-84C1-85936863AF5B}" destId="{FD3A5ABA-F974-49EA-A7CB-440CFC4A67C2}" srcOrd="0" destOrd="0" parTransId="{6E1C2178-71B1-44F2-A812-E09F7D7BC16B}" sibTransId="{3513BE3C-1988-49C8-9B96-D1A831886E3B}"/>
    <dgm:cxn modelId="{45DABCD7-549E-44AA-A231-AF48E0CC5982}" srcId="{F37F8AB5-1079-4D3C-84C1-85936863AF5B}" destId="{1A1C6BD9-4A1E-4897-B3E1-EF695C023654}" srcOrd="1" destOrd="0" parTransId="{B3E6C7E9-C677-45A8-B049-84D3968E4BF0}" sibTransId="{22AA7AFC-045D-4A0B-AEC9-E2DEB5BBD738}"/>
    <dgm:cxn modelId="{AAFA3B84-BE4F-4CFC-973D-8AC079880FBA}" type="presOf" srcId="{3513BE3C-1988-49C8-9B96-D1A831886E3B}" destId="{2FAEA1D2-E926-40A4-B59E-06DA1627F365}" srcOrd="0" destOrd="0" presId="urn:microsoft.com/office/officeart/2005/8/layout/equation1"/>
    <dgm:cxn modelId="{2A2ADFE2-D5CC-497C-A885-891432501115}" type="presOf" srcId="{1A1C6BD9-4A1E-4897-B3E1-EF695C023654}" destId="{C2BAB90B-457A-4ECA-AA08-734E4303B4C3}" srcOrd="0" destOrd="0" presId="urn:microsoft.com/office/officeart/2005/8/layout/equation1"/>
    <dgm:cxn modelId="{73469C32-FAF8-4883-B878-C8A012F1083B}" type="presParOf" srcId="{AE12E66D-6B42-48B0-A208-94F2BD9B0300}" destId="{2BB033C4-B937-40AA-9EA0-B0CAEFACE503}" srcOrd="0" destOrd="0" presId="urn:microsoft.com/office/officeart/2005/8/layout/equation1"/>
    <dgm:cxn modelId="{CDFD6A0C-7E63-423F-B9A5-A88F9BDF667D}" type="presParOf" srcId="{AE12E66D-6B42-48B0-A208-94F2BD9B0300}" destId="{156CE38C-2BF1-467B-9D36-10A4492A7CF3}" srcOrd="1" destOrd="0" presId="urn:microsoft.com/office/officeart/2005/8/layout/equation1"/>
    <dgm:cxn modelId="{5D154EBE-0FE0-42AC-97E0-E5EF58B3FD02}" type="presParOf" srcId="{AE12E66D-6B42-48B0-A208-94F2BD9B0300}" destId="{2FAEA1D2-E926-40A4-B59E-06DA1627F365}" srcOrd="2" destOrd="0" presId="urn:microsoft.com/office/officeart/2005/8/layout/equation1"/>
    <dgm:cxn modelId="{75A75D10-DD3F-4CD5-92EC-1EACA283934A}" type="presParOf" srcId="{AE12E66D-6B42-48B0-A208-94F2BD9B0300}" destId="{9F479598-AB81-4481-8999-93090FAA785F}" srcOrd="3" destOrd="0" presId="urn:microsoft.com/office/officeart/2005/8/layout/equation1"/>
    <dgm:cxn modelId="{CD159DA2-3671-46A1-8F11-21DE38952B0C}" type="presParOf" srcId="{AE12E66D-6B42-48B0-A208-94F2BD9B0300}" destId="{C2BAB90B-457A-4ECA-AA08-734E4303B4C3}" srcOrd="4" destOrd="0" presId="urn:microsoft.com/office/officeart/2005/8/layout/equation1"/>
    <dgm:cxn modelId="{91E17AA6-AC82-4732-8EA7-4A7F4CAD91E9}" type="presParOf" srcId="{AE12E66D-6B42-48B0-A208-94F2BD9B0300}" destId="{1349AB24-DA2C-4D39-97E9-57FF7E0C0DC1}" srcOrd="5" destOrd="0" presId="urn:microsoft.com/office/officeart/2005/8/layout/equation1"/>
    <dgm:cxn modelId="{0AD18840-1152-461E-B56B-50B6B23BE7B3}" type="presParOf" srcId="{AE12E66D-6B42-48B0-A208-94F2BD9B0300}" destId="{7DA2B51F-7744-4CF4-A5A7-C992007D8E4B}" srcOrd="6" destOrd="0" presId="urn:microsoft.com/office/officeart/2005/8/layout/equation1"/>
    <dgm:cxn modelId="{5E4B1A21-0035-4FAA-B8D1-E360EF8C4A04}" type="presParOf" srcId="{AE12E66D-6B42-48B0-A208-94F2BD9B0300}" destId="{D0AAC5FB-776D-4732-A855-259954B70A59}" srcOrd="7" destOrd="0" presId="urn:microsoft.com/office/officeart/2005/8/layout/equation1"/>
    <dgm:cxn modelId="{844992FF-C1AB-47F2-ACF1-AA8BDF1B353B}" type="presParOf" srcId="{AE12E66D-6B42-48B0-A208-94F2BD9B0300}" destId="{E0953A00-A640-4D65-AED3-FF2F92CD3844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D7D11F-51EF-46CA-8C09-B127F241A54B}" type="doc">
      <dgm:prSet loTypeId="urn:microsoft.com/office/officeart/2008/layout/RadialCluster" loCatId="relationship" qsTypeId="urn:microsoft.com/office/officeart/2005/8/quickstyle/3d7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EC2FAD3-EC39-4DF1-997A-4C291E89022E}">
      <dgm:prSet phldrT="[Text]"/>
      <dgm:spPr/>
      <dgm:t>
        <a:bodyPr/>
        <a:lstStyle/>
        <a:p>
          <a:r>
            <a:rPr lang="en-US" dirty="0" smtClean="0"/>
            <a:t>Modes</a:t>
          </a:r>
          <a:endParaRPr lang="en-US" dirty="0"/>
        </a:p>
      </dgm:t>
    </dgm:pt>
    <dgm:pt modelId="{3B301DD4-B5EF-4908-8ED0-3E14E159C59F}" type="parTrans" cxnId="{593FFF42-532D-4A0F-A55D-D4BBED75AC55}">
      <dgm:prSet/>
      <dgm:spPr/>
      <dgm:t>
        <a:bodyPr/>
        <a:lstStyle/>
        <a:p>
          <a:endParaRPr lang="en-US"/>
        </a:p>
      </dgm:t>
    </dgm:pt>
    <dgm:pt modelId="{98FD0CF3-F24D-4E02-928D-B88EE08CCE63}" type="sibTrans" cxnId="{593FFF42-532D-4A0F-A55D-D4BBED75AC55}">
      <dgm:prSet/>
      <dgm:spPr/>
      <dgm:t>
        <a:bodyPr/>
        <a:lstStyle/>
        <a:p>
          <a:endParaRPr lang="en-US"/>
        </a:p>
      </dgm:t>
    </dgm:pt>
    <dgm:pt modelId="{A3E99D8F-6639-4C83-A0A6-A8C55610F6A2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CB1D8D8B-DF32-4496-904C-06C93CEA942B}" type="parTrans" cxnId="{2B93529C-6709-4885-8D1E-8B0C75BEB81B}">
      <dgm:prSet/>
      <dgm:spPr/>
      <dgm:t>
        <a:bodyPr/>
        <a:lstStyle/>
        <a:p>
          <a:endParaRPr lang="en-US"/>
        </a:p>
      </dgm:t>
    </dgm:pt>
    <dgm:pt modelId="{F7AB14B7-9C0D-4367-8BAA-7EE0067DA90D}" type="sibTrans" cxnId="{2B93529C-6709-4885-8D1E-8B0C75BEB81B}">
      <dgm:prSet/>
      <dgm:spPr/>
      <dgm:t>
        <a:bodyPr/>
        <a:lstStyle/>
        <a:p>
          <a:endParaRPr lang="en-US"/>
        </a:p>
      </dgm:t>
    </dgm:pt>
    <dgm:pt modelId="{8780D190-0C11-4C4E-95CF-DD01A202C92A}">
      <dgm:prSet phldrT="[Text]"/>
      <dgm:spPr/>
      <dgm:t>
        <a:bodyPr/>
        <a:lstStyle/>
        <a:p>
          <a:r>
            <a:rPr lang="en-US" dirty="0" smtClean="0"/>
            <a:t>Automatic</a:t>
          </a:r>
          <a:endParaRPr lang="en-US" dirty="0"/>
        </a:p>
      </dgm:t>
    </dgm:pt>
    <dgm:pt modelId="{F6304396-2375-47E9-8F53-1E7010D2988C}" type="parTrans" cxnId="{A6B1413E-37E1-479B-B7EC-C8A231C40C0E}">
      <dgm:prSet/>
      <dgm:spPr/>
      <dgm:t>
        <a:bodyPr/>
        <a:lstStyle/>
        <a:p>
          <a:endParaRPr lang="en-US"/>
        </a:p>
      </dgm:t>
    </dgm:pt>
    <dgm:pt modelId="{5256ADDF-5FCD-4A7B-9A9D-DF37A029924E}" type="sibTrans" cxnId="{A6B1413E-37E1-479B-B7EC-C8A231C40C0E}">
      <dgm:prSet/>
      <dgm:spPr/>
      <dgm:t>
        <a:bodyPr/>
        <a:lstStyle/>
        <a:p>
          <a:endParaRPr lang="en-US"/>
        </a:p>
      </dgm:t>
    </dgm:pt>
    <dgm:pt modelId="{057CC17F-02AE-479A-A70F-25FDD2C3B5C2}">
      <dgm:prSet phldrT="[Text]"/>
      <dgm:spPr/>
      <dgm:t>
        <a:bodyPr/>
        <a:lstStyle/>
        <a:p>
          <a:r>
            <a:rPr lang="en-US" dirty="0" smtClean="0"/>
            <a:t>Manual</a:t>
          </a:r>
          <a:endParaRPr lang="en-US" dirty="0"/>
        </a:p>
      </dgm:t>
    </dgm:pt>
    <dgm:pt modelId="{B57C4471-8B74-4648-91AE-7C316650C64A}" type="parTrans" cxnId="{AE0B98C1-935B-4417-9D02-D06DD59E9883}">
      <dgm:prSet/>
      <dgm:spPr/>
      <dgm:t>
        <a:bodyPr/>
        <a:lstStyle/>
        <a:p>
          <a:endParaRPr lang="en-US"/>
        </a:p>
      </dgm:t>
    </dgm:pt>
    <dgm:pt modelId="{085038BF-3E7B-4316-AEBC-7FCD7B40573F}" type="sibTrans" cxnId="{AE0B98C1-935B-4417-9D02-D06DD59E9883}">
      <dgm:prSet/>
      <dgm:spPr/>
      <dgm:t>
        <a:bodyPr/>
        <a:lstStyle/>
        <a:p>
          <a:endParaRPr lang="en-US"/>
        </a:p>
      </dgm:t>
    </dgm:pt>
    <dgm:pt modelId="{274CDCE4-B496-4EF1-A67B-6F4AD3504A05}" type="pres">
      <dgm:prSet presAssocID="{54D7D11F-51EF-46CA-8C09-B127F241A54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58C17E-1CC8-4C98-898F-D4B2CA0CB559}" type="pres">
      <dgm:prSet presAssocID="{0EC2FAD3-EC39-4DF1-997A-4C291E89022E}" presName="singleCycle" presStyleCnt="0"/>
      <dgm:spPr/>
    </dgm:pt>
    <dgm:pt modelId="{FDF9C7FA-123A-467C-BBAE-15DE6A5EDBE5}" type="pres">
      <dgm:prSet presAssocID="{0EC2FAD3-EC39-4DF1-997A-4C291E89022E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340B9586-E1EC-41F0-811B-2C6DE5EC1810}" type="pres">
      <dgm:prSet presAssocID="{CB1D8D8B-DF32-4496-904C-06C93CEA942B}" presName="Name56" presStyleLbl="parChTrans1D2" presStyleIdx="0" presStyleCnt="3"/>
      <dgm:spPr/>
      <dgm:t>
        <a:bodyPr/>
        <a:lstStyle/>
        <a:p>
          <a:endParaRPr lang="en-US"/>
        </a:p>
      </dgm:t>
    </dgm:pt>
    <dgm:pt modelId="{2512865C-F0D6-4953-B8E9-1594DF750128}" type="pres">
      <dgm:prSet presAssocID="{A3E99D8F-6639-4C83-A0A6-A8C55610F6A2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43387-3E30-4E47-9124-05F91CF5AE8D}" type="pres">
      <dgm:prSet presAssocID="{F6304396-2375-47E9-8F53-1E7010D2988C}" presName="Name56" presStyleLbl="parChTrans1D2" presStyleIdx="1" presStyleCnt="3"/>
      <dgm:spPr/>
      <dgm:t>
        <a:bodyPr/>
        <a:lstStyle/>
        <a:p>
          <a:endParaRPr lang="en-US"/>
        </a:p>
      </dgm:t>
    </dgm:pt>
    <dgm:pt modelId="{8C6D9D26-5CD1-48AC-917A-88F0DFD72C0E}" type="pres">
      <dgm:prSet presAssocID="{8780D190-0C11-4C4E-95CF-DD01A202C92A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D1F3A-0AEC-4E37-8C59-A9D1188791A4}" type="pres">
      <dgm:prSet presAssocID="{B57C4471-8B74-4648-91AE-7C316650C64A}" presName="Name56" presStyleLbl="parChTrans1D2" presStyleIdx="2" presStyleCnt="3"/>
      <dgm:spPr/>
      <dgm:t>
        <a:bodyPr/>
        <a:lstStyle/>
        <a:p>
          <a:endParaRPr lang="en-US"/>
        </a:p>
      </dgm:t>
    </dgm:pt>
    <dgm:pt modelId="{D540D98E-36E5-4597-9CEC-D97710616170}" type="pres">
      <dgm:prSet presAssocID="{057CC17F-02AE-479A-A70F-25FDD2C3B5C2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B1413E-37E1-479B-B7EC-C8A231C40C0E}" srcId="{0EC2FAD3-EC39-4DF1-997A-4C291E89022E}" destId="{8780D190-0C11-4C4E-95CF-DD01A202C92A}" srcOrd="1" destOrd="0" parTransId="{F6304396-2375-47E9-8F53-1E7010D2988C}" sibTransId="{5256ADDF-5FCD-4A7B-9A9D-DF37A029924E}"/>
    <dgm:cxn modelId="{4D0313AB-4BFA-42F1-B56B-A4434CBBFC1F}" type="presOf" srcId="{0EC2FAD3-EC39-4DF1-997A-4C291E89022E}" destId="{FDF9C7FA-123A-467C-BBAE-15DE6A5EDBE5}" srcOrd="0" destOrd="0" presId="urn:microsoft.com/office/officeart/2008/layout/RadialCluster"/>
    <dgm:cxn modelId="{3808CA87-9C85-4BF5-9C0C-995D211D7B1F}" type="presOf" srcId="{CB1D8D8B-DF32-4496-904C-06C93CEA942B}" destId="{340B9586-E1EC-41F0-811B-2C6DE5EC1810}" srcOrd="0" destOrd="0" presId="urn:microsoft.com/office/officeart/2008/layout/RadialCluster"/>
    <dgm:cxn modelId="{AE0B98C1-935B-4417-9D02-D06DD59E9883}" srcId="{0EC2FAD3-EC39-4DF1-997A-4C291E89022E}" destId="{057CC17F-02AE-479A-A70F-25FDD2C3B5C2}" srcOrd="2" destOrd="0" parTransId="{B57C4471-8B74-4648-91AE-7C316650C64A}" sibTransId="{085038BF-3E7B-4316-AEBC-7FCD7B40573F}"/>
    <dgm:cxn modelId="{4C8FEDAA-1528-4928-925A-0A8FDE407748}" type="presOf" srcId="{F6304396-2375-47E9-8F53-1E7010D2988C}" destId="{80343387-3E30-4E47-9124-05F91CF5AE8D}" srcOrd="0" destOrd="0" presId="urn:microsoft.com/office/officeart/2008/layout/RadialCluster"/>
    <dgm:cxn modelId="{4CB7AB3E-07BA-4DD9-92B1-B2589C386B14}" type="presOf" srcId="{A3E99D8F-6639-4C83-A0A6-A8C55610F6A2}" destId="{2512865C-F0D6-4953-B8E9-1594DF750128}" srcOrd="0" destOrd="0" presId="urn:microsoft.com/office/officeart/2008/layout/RadialCluster"/>
    <dgm:cxn modelId="{08208CEA-6671-47E2-A7E7-50AFB39A87B5}" type="presOf" srcId="{8780D190-0C11-4C4E-95CF-DD01A202C92A}" destId="{8C6D9D26-5CD1-48AC-917A-88F0DFD72C0E}" srcOrd="0" destOrd="0" presId="urn:microsoft.com/office/officeart/2008/layout/RadialCluster"/>
    <dgm:cxn modelId="{2B93529C-6709-4885-8D1E-8B0C75BEB81B}" srcId="{0EC2FAD3-EC39-4DF1-997A-4C291E89022E}" destId="{A3E99D8F-6639-4C83-A0A6-A8C55610F6A2}" srcOrd="0" destOrd="0" parTransId="{CB1D8D8B-DF32-4496-904C-06C93CEA942B}" sibTransId="{F7AB14B7-9C0D-4367-8BAA-7EE0067DA90D}"/>
    <dgm:cxn modelId="{01012336-9A5F-4050-8162-32F8375D93BB}" type="presOf" srcId="{B57C4471-8B74-4648-91AE-7C316650C64A}" destId="{E1DD1F3A-0AEC-4E37-8C59-A9D1188791A4}" srcOrd="0" destOrd="0" presId="urn:microsoft.com/office/officeart/2008/layout/RadialCluster"/>
    <dgm:cxn modelId="{41F86BA0-77D9-49E1-AAF5-338A96607A55}" type="presOf" srcId="{54D7D11F-51EF-46CA-8C09-B127F241A54B}" destId="{274CDCE4-B496-4EF1-A67B-6F4AD3504A05}" srcOrd="0" destOrd="0" presId="urn:microsoft.com/office/officeart/2008/layout/RadialCluster"/>
    <dgm:cxn modelId="{F813ACB2-C77D-4681-83F7-74CEEE82D8BA}" type="presOf" srcId="{057CC17F-02AE-479A-A70F-25FDD2C3B5C2}" destId="{D540D98E-36E5-4597-9CEC-D97710616170}" srcOrd="0" destOrd="0" presId="urn:microsoft.com/office/officeart/2008/layout/RadialCluster"/>
    <dgm:cxn modelId="{593FFF42-532D-4A0F-A55D-D4BBED75AC55}" srcId="{54D7D11F-51EF-46CA-8C09-B127F241A54B}" destId="{0EC2FAD3-EC39-4DF1-997A-4C291E89022E}" srcOrd="0" destOrd="0" parTransId="{3B301DD4-B5EF-4908-8ED0-3E14E159C59F}" sibTransId="{98FD0CF3-F24D-4E02-928D-B88EE08CCE63}"/>
    <dgm:cxn modelId="{6F7CE350-8E56-448B-A299-BC5ADE04F49D}" type="presParOf" srcId="{274CDCE4-B496-4EF1-A67B-6F4AD3504A05}" destId="{9858C17E-1CC8-4C98-898F-D4B2CA0CB559}" srcOrd="0" destOrd="0" presId="urn:microsoft.com/office/officeart/2008/layout/RadialCluster"/>
    <dgm:cxn modelId="{02E2CC2C-23BB-4EF6-8E90-F8718FE4B816}" type="presParOf" srcId="{9858C17E-1CC8-4C98-898F-D4B2CA0CB559}" destId="{FDF9C7FA-123A-467C-BBAE-15DE6A5EDBE5}" srcOrd="0" destOrd="0" presId="urn:microsoft.com/office/officeart/2008/layout/RadialCluster"/>
    <dgm:cxn modelId="{05575771-10B8-4671-9F78-5C639616B0FC}" type="presParOf" srcId="{9858C17E-1CC8-4C98-898F-D4B2CA0CB559}" destId="{340B9586-E1EC-41F0-811B-2C6DE5EC1810}" srcOrd="1" destOrd="0" presId="urn:microsoft.com/office/officeart/2008/layout/RadialCluster"/>
    <dgm:cxn modelId="{9D98FB32-FB19-45EA-82ED-EFBA99861198}" type="presParOf" srcId="{9858C17E-1CC8-4C98-898F-D4B2CA0CB559}" destId="{2512865C-F0D6-4953-B8E9-1594DF750128}" srcOrd="2" destOrd="0" presId="urn:microsoft.com/office/officeart/2008/layout/RadialCluster"/>
    <dgm:cxn modelId="{D015EC20-32B7-4935-9A74-4FCFE84491D4}" type="presParOf" srcId="{9858C17E-1CC8-4C98-898F-D4B2CA0CB559}" destId="{80343387-3E30-4E47-9124-05F91CF5AE8D}" srcOrd="3" destOrd="0" presId="urn:microsoft.com/office/officeart/2008/layout/RadialCluster"/>
    <dgm:cxn modelId="{100647B0-5A93-4185-9F2C-52DD43F49C6D}" type="presParOf" srcId="{9858C17E-1CC8-4C98-898F-D4B2CA0CB559}" destId="{8C6D9D26-5CD1-48AC-917A-88F0DFD72C0E}" srcOrd="4" destOrd="0" presId="urn:microsoft.com/office/officeart/2008/layout/RadialCluster"/>
    <dgm:cxn modelId="{37AD41A9-608A-44C7-9C18-44684E618819}" type="presParOf" srcId="{9858C17E-1CC8-4C98-898F-D4B2CA0CB559}" destId="{E1DD1F3A-0AEC-4E37-8C59-A9D1188791A4}" srcOrd="5" destOrd="0" presId="urn:microsoft.com/office/officeart/2008/layout/RadialCluster"/>
    <dgm:cxn modelId="{C788DC84-E2BA-4995-B79C-69E384E31553}" type="presParOf" srcId="{9858C17E-1CC8-4C98-898F-D4B2CA0CB559}" destId="{D540D98E-36E5-4597-9CEC-D97710616170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7CBC01-3C3D-4169-92F4-1E12D9D847E6}" type="doc">
      <dgm:prSet loTypeId="urn:microsoft.com/office/officeart/2005/8/layout/cycle2" loCatId="cycle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E34E7-4E5F-47FC-8563-DEF70CE86F85}">
      <dgm:prSet phldrT="[Text]"/>
      <dgm:spPr/>
      <dgm:t>
        <a:bodyPr/>
        <a:lstStyle/>
        <a:p>
          <a:r>
            <a:rPr lang="en-US" dirty="0" smtClean="0"/>
            <a:t>Get Robot Position</a:t>
          </a:r>
          <a:endParaRPr lang="en-US" dirty="0"/>
        </a:p>
      </dgm:t>
    </dgm:pt>
    <dgm:pt modelId="{D9C02B33-4982-4CA2-BD92-94F1CA462C90}" type="parTrans" cxnId="{3A6E496F-325B-489C-B902-D8EE9E375247}">
      <dgm:prSet/>
      <dgm:spPr/>
      <dgm:t>
        <a:bodyPr/>
        <a:lstStyle/>
        <a:p>
          <a:endParaRPr lang="en-US"/>
        </a:p>
      </dgm:t>
    </dgm:pt>
    <dgm:pt modelId="{1BC2CEC5-B920-4CEC-82EA-693A030B9D91}" type="sibTrans" cxnId="{3A6E496F-325B-489C-B902-D8EE9E375247}">
      <dgm:prSet/>
      <dgm:spPr/>
      <dgm:t>
        <a:bodyPr/>
        <a:lstStyle/>
        <a:p>
          <a:endParaRPr lang="en-US"/>
        </a:p>
      </dgm:t>
    </dgm:pt>
    <dgm:pt modelId="{4F6EC49E-6DD0-4DED-B285-6010433D727E}">
      <dgm:prSet phldrT="[Text]"/>
      <dgm:spPr/>
      <dgm:t>
        <a:bodyPr/>
        <a:lstStyle/>
        <a:p>
          <a:r>
            <a:rPr lang="en-US" dirty="0" smtClean="0"/>
            <a:t>Get Error</a:t>
          </a:r>
          <a:endParaRPr lang="en-US" dirty="0"/>
        </a:p>
      </dgm:t>
    </dgm:pt>
    <dgm:pt modelId="{5D40A5F0-60AD-4229-BCFE-E02853F76E01}" type="parTrans" cxnId="{D97FE2A0-3A58-4218-9E49-69AEB75777E0}">
      <dgm:prSet/>
      <dgm:spPr/>
      <dgm:t>
        <a:bodyPr/>
        <a:lstStyle/>
        <a:p>
          <a:endParaRPr lang="en-US"/>
        </a:p>
      </dgm:t>
    </dgm:pt>
    <dgm:pt modelId="{0E23B295-A55F-460D-ACA5-261C52C0FA50}" type="sibTrans" cxnId="{D97FE2A0-3A58-4218-9E49-69AEB75777E0}">
      <dgm:prSet/>
      <dgm:spPr/>
      <dgm:t>
        <a:bodyPr/>
        <a:lstStyle/>
        <a:p>
          <a:endParaRPr lang="en-US"/>
        </a:p>
      </dgm:t>
    </dgm:pt>
    <dgm:pt modelId="{A459815B-D14E-457C-9A4C-68305465910A}">
      <dgm:prSet phldrT="[Text]"/>
      <dgm:spPr/>
      <dgm:t>
        <a:bodyPr/>
        <a:lstStyle/>
        <a:p>
          <a:r>
            <a:rPr lang="en-US" dirty="0" smtClean="0"/>
            <a:t>Calculate Inverse Kinematics</a:t>
          </a:r>
          <a:endParaRPr lang="en-US" dirty="0"/>
        </a:p>
      </dgm:t>
    </dgm:pt>
    <dgm:pt modelId="{4E4BE978-1D43-46F6-94D3-3EFD3B1B115D}" type="parTrans" cxnId="{E6F8A4FC-4E8B-4A25-A49A-3901C9BD0B14}">
      <dgm:prSet/>
      <dgm:spPr/>
      <dgm:t>
        <a:bodyPr/>
        <a:lstStyle/>
        <a:p>
          <a:endParaRPr lang="en-US"/>
        </a:p>
      </dgm:t>
    </dgm:pt>
    <dgm:pt modelId="{F34D8E9E-B58E-4971-97FC-3BEA7BA0CF56}" type="sibTrans" cxnId="{E6F8A4FC-4E8B-4A25-A49A-3901C9BD0B14}">
      <dgm:prSet/>
      <dgm:spPr/>
      <dgm:t>
        <a:bodyPr/>
        <a:lstStyle/>
        <a:p>
          <a:endParaRPr lang="en-US"/>
        </a:p>
      </dgm:t>
    </dgm:pt>
    <dgm:pt modelId="{9D983EF2-0835-4E72-8BA0-A6E70D82D8E7}">
      <dgm:prSet phldrT="[Text]"/>
      <dgm:spPr/>
      <dgm:t>
        <a:bodyPr/>
        <a:lstStyle/>
        <a:p>
          <a:r>
            <a:rPr lang="en-US" dirty="0" smtClean="0"/>
            <a:t>PID Logic</a:t>
          </a:r>
          <a:endParaRPr lang="en-US" dirty="0"/>
        </a:p>
      </dgm:t>
    </dgm:pt>
    <dgm:pt modelId="{3D779921-1434-4362-A84E-A3484B09C7D6}" type="parTrans" cxnId="{29C02AD6-339A-43F9-80E1-1E42C5C80A09}">
      <dgm:prSet/>
      <dgm:spPr/>
      <dgm:t>
        <a:bodyPr/>
        <a:lstStyle/>
        <a:p>
          <a:endParaRPr lang="en-US"/>
        </a:p>
      </dgm:t>
    </dgm:pt>
    <dgm:pt modelId="{E788918E-201A-4D59-81E3-4A67FD8064C4}" type="sibTrans" cxnId="{29C02AD6-339A-43F9-80E1-1E42C5C80A09}">
      <dgm:prSet/>
      <dgm:spPr/>
      <dgm:t>
        <a:bodyPr/>
        <a:lstStyle/>
        <a:p>
          <a:endParaRPr lang="en-US"/>
        </a:p>
      </dgm:t>
    </dgm:pt>
    <dgm:pt modelId="{09FB5531-6A08-4313-9DD2-7D6637E93ECD}">
      <dgm:prSet phldrT="[Text]"/>
      <dgm:spPr/>
      <dgm:t>
        <a:bodyPr/>
        <a:lstStyle/>
        <a:p>
          <a:r>
            <a:rPr lang="en-US" dirty="0" smtClean="0"/>
            <a:t>Send Data to Controller</a:t>
          </a:r>
          <a:endParaRPr lang="en-US" dirty="0"/>
        </a:p>
      </dgm:t>
    </dgm:pt>
    <dgm:pt modelId="{F91C9418-A4CD-4EB6-8E8B-604A323184AF}" type="parTrans" cxnId="{96B6CD8F-BFDF-4531-B123-B8484143C598}">
      <dgm:prSet/>
      <dgm:spPr/>
      <dgm:t>
        <a:bodyPr/>
        <a:lstStyle/>
        <a:p>
          <a:endParaRPr lang="en-US"/>
        </a:p>
      </dgm:t>
    </dgm:pt>
    <dgm:pt modelId="{D3987EE3-E4CB-412C-8D0F-D454493806CA}" type="sibTrans" cxnId="{96B6CD8F-BFDF-4531-B123-B8484143C598}">
      <dgm:prSet/>
      <dgm:spPr/>
      <dgm:t>
        <a:bodyPr/>
        <a:lstStyle/>
        <a:p>
          <a:endParaRPr lang="en-US"/>
        </a:p>
      </dgm:t>
    </dgm:pt>
    <dgm:pt modelId="{18FC50AC-3ED9-4398-A2F1-9DC6CC2C02F5}">
      <dgm:prSet phldrT="[Text]"/>
      <dgm:spPr/>
      <dgm:t>
        <a:bodyPr/>
        <a:lstStyle/>
        <a:p>
          <a:r>
            <a:rPr lang="en-US" dirty="0" smtClean="0"/>
            <a:t>Generate PWM</a:t>
          </a:r>
          <a:endParaRPr lang="en-US" dirty="0"/>
        </a:p>
      </dgm:t>
    </dgm:pt>
    <dgm:pt modelId="{D54040E8-12CE-4EA0-A5FB-1D9DA6696C80}" type="parTrans" cxnId="{080FEA71-1D24-4159-9595-2E3FAAFC3529}">
      <dgm:prSet/>
      <dgm:spPr/>
      <dgm:t>
        <a:bodyPr/>
        <a:lstStyle/>
        <a:p>
          <a:endParaRPr lang="en-US"/>
        </a:p>
      </dgm:t>
    </dgm:pt>
    <dgm:pt modelId="{1E9D0C09-254E-46E9-89FE-59CCAFF2C6DE}" type="sibTrans" cxnId="{080FEA71-1D24-4159-9595-2E3FAAFC3529}">
      <dgm:prSet/>
      <dgm:spPr/>
      <dgm:t>
        <a:bodyPr/>
        <a:lstStyle/>
        <a:p>
          <a:endParaRPr lang="en-US"/>
        </a:p>
      </dgm:t>
    </dgm:pt>
    <dgm:pt modelId="{6391F3D7-9FC7-4281-9FAA-A1D4A9D9FE3A}" type="pres">
      <dgm:prSet presAssocID="{A47CBC01-3C3D-4169-92F4-1E12D9D847E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ED44FF-69B6-49FC-A2D2-5ED47DAF3184}" type="pres">
      <dgm:prSet presAssocID="{B04E34E7-4E5F-47FC-8563-DEF70CE86F8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E71E0-F4FF-4FC8-8DA7-3A8288354AF7}" type="pres">
      <dgm:prSet presAssocID="{1BC2CEC5-B920-4CEC-82EA-693A030B9D9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D880DB14-E7CE-4F73-A642-FC4CE6D73ECB}" type="pres">
      <dgm:prSet presAssocID="{1BC2CEC5-B920-4CEC-82EA-693A030B9D9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7B1E461B-8B43-47F0-BD19-3E65601F099F}" type="pres">
      <dgm:prSet presAssocID="{4F6EC49E-6DD0-4DED-B285-6010433D727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54FE18-7869-4C79-84DE-52A145E68E45}" type="pres">
      <dgm:prSet presAssocID="{0E23B295-A55F-460D-ACA5-261C52C0FA50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59A0AD9-1EED-4AFF-8376-9A017E50F00E}" type="pres">
      <dgm:prSet presAssocID="{0E23B295-A55F-460D-ACA5-261C52C0FA50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CB10EC7D-D330-470D-B1B0-70A4062C0A3B}" type="pres">
      <dgm:prSet presAssocID="{A459815B-D14E-457C-9A4C-68305465910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136B1-6B25-44CA-8348-15215EDEA94D}" type="pres">
      <dgm:prSet presAssocID="{F34D8E9E-B58E-4971-97FC-3BEA7BA0CF56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DB9D0C-F195-4199-931B-6DAFE768DEC5}" type="pres">
      <dgm:prSet presAssocID="{F34D8E9E-B58E-4971-97FC-3BEA7BA0CF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796EBB16-B5AE-4C55-AF57-F3DD6A2A011F}" type="pres">
      <dgm:prSet presAssocID="{9D983EF2-0835-4E72-8BA0-A6E70D82D8E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002EF-5DE4-4CCD-A13E-5537C8854C65}" type="pres">
      <dgm:prSet presAssocID="{E788918E-201A-4D59-81E3-4A67FD8064C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062B80-E4A6-4AB0-AB71-6E1237C9DE8E}" type="pres">
      <dgm:prSet presAssocID="{E788918E-201A-4D59-81E3-4A67FD8064C4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AE4C0B8B-A38D-40DE-A65E-94641564D69A}" type="pres">
      <dgm:prSet presAssocID="{09FB5531-6A08-4313-9DD2-7D6637E93EC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2B50D-A160-4FBD-A862-2CE18F00C9A2}" type="pres">
      <dgm:prSet presAssocID="{D3987EE3-E4CB-412C-8D0F-D454493806C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BCF7EB2-FCF4-4FFD-B6C6-F5C719A27F38}" type="pres">
      <dgm:prSet presAssocID="{D3987EE3-E4CB-412C-8D0F-D454493806C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7527D7A9-E4C2-42F5-B670-BEBE12293552}" type="pres">
      <dgm:prSet presAssocID="{18FC50AC-3ED9-4398-A2F1-9DC6CC2C02F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F4406-394B-4914-B5F1-88027C07A6D9}" type="pres">
      <dgm:prSet presAssocID="{1E9D0C09-254E-46E9-89FE-59CCAFF2C6DE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8D05883-F0E7-44E6-9E2C-4EBBD7531EC3}" type="pres">
      <dgm:prSet presAssocID="{1E9D0C09-254E-46E9-89FE-59CCAFF2C6DE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5B968B14-C777-4E0B-ABFE-DA6F60B76F6E}" type="presOf" srcId="{A47CBC01-3C3D-4169-92F4-1E12D9D847E6}" destId="{6391F3D7-9FC7-4281-9FAA-A1D4A9D9FE3A}" srcOrd="0" destOrd="0" presId="urn:microsoft.com/office/officeart/2005/8/layout/cycle2"/>
    <dgm:cxn modelId="{42B92DCD-76DB-4BC2-9804-9DE78DB47658}" type="presOf" srcId="{0E23B295-A55F-460D-ACA5-261C52C0FA50}" destId="{659A0AD9-1EED-4AFF-8376-9A017E50F00E}" srcOrd="1" destOrd="0" presId="urn:microsoft.com/office/officeart/2005/8/layout/cycle2"/>
    <dgm:cxn modelId="{E6F8A4FC-4E8B-4A25-A49A-3901C9BD0B14}" srcId="{A47CBC01-3C3D-4169-92F4-1E12D9D847E6}" destId="{A459815B-D14E-457C-9A4C-68305465910A}" srcOrd="2" destOrd="0" parTransId="{4E4BE978-1D43-46F6-94D3-3EFD3B1B115D}" sibTransId="{F34D8E9E-B58E-4971-97FC-3BEA7BA0CF56}"/>
    <dgm:cxn modelId="{C752F13F-D21A-4261-9214-5D85C6293D23}" type="presOf" srcId="{D3987EE3-E4CB-412C-8D0F-D454493806CA}" destId="{8CB2B50D-A160-4FBD-A862-2CE18F00C9A2}" srcOrd="0" destOrd="0" presId="urn:microsoft.com/office/officeart/2005/8/layout/cycle2"/>
    <dgm:cxn modelId="{96B6CD8F-BFDF-4531-B123-B8484143C598}" srcId="{A47CBC01-3C3D-4169-92F4-1E12D9D847E6}" destId="{09FB5531-6A08-4313-9DD2-7D6637E93ECD}" srcOrd="4" destOrd="0" parTransId="{F91C9418-A4CD-4EB6-8E8B-604A323184AF}" sibTransId="{D3987EE3-E4CB-412C-8D0F-D454493806CA}"/>
    <dgm:cxn modelId="{30469378-6250-463A-BC55-9EFCE4FA0B03}" type="presOf" srcId="{9D983EF2-0835-4E72-8BA0-A6E70D82D8E7}" destId="{796EBB16-B5AE-4C55-AF57-F3DD6A2A011F}" srcOrd="0" destOrd="0" presId="urn:microsoft.com/office/officeart/2005/8/layout/cycle2"/>
    <dgm:cxn modelId="{D97FE2A0-3A58-4218-9E49-69AEB75777E0}" srcId="{A47CBC01-3C3D-4169-92F4-1E12D9D847E6}" destId="{4F6EC49E-6DD0-4DED-B285-6010433D727E}" srcOrd="1" destOrd="0" parTransId="{5D40A5F0-60AD-4229-BCFE-E02853F76E01}" sibTransId="{0E23B295-A55F-460D-ACA5-261C52C0FA50}"/>
    <dgm:cxn modelId="{1166E3CD-599A-49E2-81B7-0F2FB94238E8}" type="presOf" srcId="{F34D8E9E-B58E-4971-97FC-3BEA7BA0CF56}" destId="{78A136B1-6B25-44CA-8348-15215EDEA94D}" srcOrd="0" destOrd="0" presId="urn:microsoft.com/office/officeart/2005/8/layout/cycle2"/>
    <dgm:cxn modelId="{92F4417D-7CFA-41C8-9B2C-BFE2E00919BB}" type="presOf" srcId="{1E9D0C09-254E-46E9-89FE-59CCAFF2C6DE}" destId="{A8D05883-F0E7-44E6-9E2C-4EBBD7531EC3}" srcOrd="1" destOrd="0" presId="urn:microsoft.com/office/officeart/2005/8/layout/cycle2"/>
    <dgm:cxn modelId="{73925693-47BA-4B97-90F2-F54D9178F49C}" type="presOf" srcId="{0E23B295-A55F-460D-ACA5-261C52C0FA50}" destId="{F254FE18-7869-4C79-84DE-52A145E68E45}" srcOrd="0" destOrd="0" presId="urn:microsoft.com/office/officeart/2005/8/layout/cycle2"/>
    <dgm:cxn modelId="{3A6E496F-325B-489C-B902-D8EE9E375247}" srcId="{A47CBC01-3C3D-4169-92F4-1E12D9D847E6}" destId="{B04E34E7-4E5F-47FC-8563-DEF70CE86F85}" srcOrd="0" destOrd="0" parTransId="{D9C02B33-4982-4CA2-BD92-94F1CA462C90}" sibTransId="{1BC2CEC5-B920-4CEC-82EA-693A030B9D91}"/>
    <dgm:cxn modelId="{3F796D6F-F8D5-4783-A844-00FDF29F4B70}" type="presOf" srcId="{09FB5531-6A08-4313-9DD2-7D6637E93ECD}" destId="{AE4C0B8B-A38D-40DE-A65E-94641564D69A}" srcOrd="0" destOrd="0" presId="urn:microsoft.com/office/officeart/2005/8/layout/cycle2"/>
    <dgm:cxn modelId="{A7A29C15-CB57-481F-B88F-0AB2C67EFED8}" type="presOf" srcId="{18FC50AC-3ED9-4398-A2F1-9DC6CC2C02F5}" destId="{7527D7A9-E4C2-42F5-B670-BEBE12293552}" srcOrd="0" destOrd="0" presId="urn:microsoft.com/office/officeart/2005/8/layout/cycle2"/>
    <dgm:cxn modelId="{51758F93-E694-425E-9AB1-3A4D455424B2}" type="presOf" srcId="{F34D8E9E-B58E-4971-97FC-3BEA7BA0CF56}" destId="{43DB9D0C-F195-4199-931B-6DAFE768DEC5}" srcOrd="1" destOrd="0" presId="urn:microsoft.com/office/officeart/2005/8/layout/cycle2"/>
    <dgm:cxn modelId="{38EE4E11-0668-4380-9DED-7939F9FD1A22}" type="presOf" srcId="{1E9D0C09-254E-46E9-89FE-59CCAFF2C6DE}" destId="{778F4406-394B-4914-B5F1-88027C07A6D9}" srcOrd="0" destOrd="0" presId="urn:microsoft.com/office/officeart/2005/8/layout/cycle2"/>
    <dgm:cxn modelId="{FA5EB18F-5E19-4D3F-A53F-56F853198AE1}" type="presOf" srcId="{1BC2CEC5-B920-4CEC-82EA-693A030B9D91}" destId="{574E71E0-F4FF-4FC8-8DA7-3A8288354AF7}" srcOrd="0" destOrd="0" presId="urn:microsoft.com/office/officeart/2005/8/layout/cycle2"/>
    <dgm:cxn modelId="{918C59FE-0077-4C3B-A376-B8914C58F307}" type="presOf" srcId="{4F6EC49E-6DD0-4DED-B285-6010433D727E}" destId="{7B1E461B-8B43-47F0-BD19-3E65601F099F}" srcOrd="0" destOrd="0" presId="urn:microsoft.com/office/officeart/2005/8/layout/cycle2"/>
    <dgm:cxn modelId="{A25BF896-A606-425E-86FB-243155965D8A}" type="presOf" srcId="{D3987EE3-E4CB-412C-8D0F-D454493806CA}" destId="{0BCF7EB2-FCF4-4FFD-B6C6-F5C719A27F38}" srcOrd="1" destOrd="0" presId="urn:microsoft.com/office/officeart/2005/8/layout/cycle2"/>
    <dgm:cxn modelId="{AC330FC7-56DE-45AE-8DFE-3849B483735B}" type="presOf" srcId="{E788918E-201A-4D59-81E3-4A67FD8064C4}" destId="{C94002EF-5DE4-4CCD-A13E-5537C8854C65}" srcOrd="0" destOrd="0" presId="urn:microsoft.com/office/officeart/2005/8/layout/cycle2"/>
    <dgm:cxn modelId="{B80B43E8-ECA6-4464-8B31-4C60BB42C3D1}" type="presOf" srcId="{A459815B-D14E-457C-9A4C-68305465910A}" destId="{CB10EC7D-D330-470D-B1B0-70A4062C0A3B}" srcOrd="0" destOrd="0" presId="urn:microsoft.com/office/officeart/2005/8/layout/cycle2"/>
    <dgm:cxn modelId="{6E89E01B-F6A6-4B04-B99F-1F8FAA3B4B81}" type="presOf" srcId="{E788918E-201A-4D59-81E3-4A67FD8064C4}" destId="{CC062B80-E4A6-4AB0-AB71-6E1237C9DE8E}" srcOrd="1" destOrd="0" presId="urn:microsoft.com/office/officeart/2005/8/layout/cycle2"/>
    <dgm:cxn modelId="{7C60BDD3-FDB6-42D7-833E-316E47DD43E5}" type="presOf" srcId="{B04E34E7-4E5F-47FC-8563-DEF70CE86F85}" destId="{E4ED44FF-69B6-49FC-A2D2-5ED47DAF3184}" srcOrd="0" destOrd="0" presId="urn:microsoft.com/office/officeart/2005/8/layout/cycle2"/>
    <dgm:cxn modelId="{080FEA71-1D24-4159-9595-2E3FAAFC3529}" srcId="{A47CBC01-3C3D-4169-92F4-1E12D9D847E6}" destId="{18FC50AC-3ED9-4398-A2F1-9DC6CC2C02F5}" srcOrd="5" destOrd="0" parTransId="{D54040E8-12CE-4EA0-A5FB-1D9DA6696C80}" sibTransId="{1E9D0C09-254E-46E9-89FE-59CCAFF2C6DE}"/>
    <dgm:cxn modelId="{4B08A549-B2F4-42DB-96B0-B03635058F75}" type="presOf" srcId="{1BC2CEC5-B920-4CEC-82EA-693A030B9D91}" destId="{D880DB14-E7CE-4F73-A642-FC4CE6D73ECB}" srcOrd="1" destOrd="0" presId="urn:microsoft.com/office/officeart/2005/8/layout/cycle2"/>
    <dgm:cxn modelId="{29C02AD6-339A-43F9-80E1-1E42C5C80A09}" srcId="{A47CBC01-3C3D-4169-92F4-1E12D9D847E6}" destId="{9D983EF2-0835-4E72-8BA0-A6E70D82D8E7}" srcOrd="3" destOrd="0" parTransId="{3D779921-1434-4362-A84E-A3484B09C7D6}" sibTransId="{E788918E-201A-4D59-81E3-4A67FD8064C4}"/>
    <dgm:cxn modelId="{EA978D1A-5ACC-4E60-A310-5E884E371FC6}" type="presParOf" srcId="{6391F3D7-9FC7-4281-9FAA-A1D4A9D9FE3A}" destId="{E4ED44FF-69B6-49FC-A2D2-5ED47DAF3184}" srcOrd="0" destOrd="0" presId="urn:microsoft.com/office/officeart/2005/8/layout/cycle2"/>
    <dgm:cxn modelId="{B813709D-EB0A-4F64-8ACF-AE792B11BE58}" type="presParOf" srcId="{6391F3D7-9FC7-4281-9FAA-A1D4A9D9FE3A}" destId="{574E71E0-F4FF-4FC8-8DA7-3A8288354AF7}" srcOrd="1" destOrd="0" presId="urn:microsoft.com/office/officeart/2005/8/layout/cycle2"/>
    <dgm:cxn modelId="{85A5E9FB-3576-41ED-BD11-2610A5D5DC38}" type="presParOf" srcId="{574E71E0-F4FF-4FC8-8DA7-3A8288354AF7}" destId="{D880DB14-E7CE-4F73-A642-FC4CE6D73ECB}" srcOrd="0" destOrd="0" presId="urn:microsoft.com/office/officeart/2005/8/layout/cycle2"/>
    <dgm:cxn modelId="{B98DE768-73CF-4445-A341-976073E814A0}" type="presParOf" srcId="{6391F3D7-9FC7-4281-9FAA-A1D4A9D9FE3A}" destId="{7B1E461B-8B43-47F0-BD19-3E65601F099F}" srcOrd="2" destOrd="0" presId="urn:microsoft.com/office/officeart/2005/8/layout/cycle2"/>
    <dgm:cxn modelId="{77857A21-D737-4914-B655-1D19AB13F940}" type="presParOf" srcId="{6391F3D7-9FC7-4281-9FAA-A1D4A9D9FE3A}" destId="{F254FE18-7869-4C79-84DE-52A145E68E45}" srcOrd="3" destOrd="0" presId="urn:microsoft.com/office/officeart/2005/8/layout/cycle2"/>
    <dgm:cxn modelId="{83FF5FD5-6153-4698-9FBF-015E2022868A}" type="presParOf" srcId="{F254FE18-7869-4C79-84DE-52A145E68E45}" destId="{659A0AD9-1EED-4AFF-8376-9A017E50F00E}" srcOrd="0" destOrd="0" presId="urn:microsoft.com/office/officeart/2005/8/layout/cycle2"/>
    <dgm:cxn modelId="{50A67B96-BB31-473E-9741-0585B57EC604}" type="presParOf" srcId="{6391F3D7-9FC7-4281-9FAA-A1D4A9D9FE3A}" destId="{CB10EC7D-D330-470D-B1B0-70A4062C0A3B}" srcOrd="4" destOrd="0" presId="urn:microsoft.com/office/officeart/2005/8/layout/cycle2"/>
    <dgm:cxn modelId="{9866A813-1BA8-4C17-82B8-C0F93651B302}" type="presParOf" srcId="{6391F3D7-9FC7-4281-9FAA-A1D4A9D9FE3A}" destId="{78A136B1-6B25-44CA-8348-15215EDEA94D}" srcOrd="5" destOrd="0" presId="urn:microsoft.com/office/officeart/2005/8/layout/cycle2"/>
    <dgm:cxn modelId="{4306E2AF-4BB8-4850-9916-504081AFCC4A}" type="presParOf" srcId="{78A136B1-6B25-44CA-8348-15215EDEA94D}" destId="{43DB9D0C-F195-4199-931B-6DAFE768DEC5}" srcOrd="0" destOrd="0" presId="urn:microsoft.com/office/officeart/2005/8/layout/cycle2"/>
    <dgm:cxn modelId="{07315F67-3727-4C16-98EB-B64D907FE8A6}" type="presParOf" srcId="{6391F3D7-9FC7-4281-9FAA-A1D4A9D9FE3A}" destId="{796EBB16-B5AE-4C55-AF57-F3DD6A2A011F}" srcOrd="6" destOrd="0" presId="urn:microsoft.com/office/officeart/2005/8/layout/cycle2"/>
    <dgm:cxn modelId="{6D540C59-4D6A-4C63-B842-9B583CEB9839}" type="presParOf" srcId="{6391F3D7-9FC7-4281-9FAA-A1D4A9D9FE3A}" destId="{C94002EF-5DE4-4CCD-A13E-5537C8854C65}" srcOrd="7" destOrd="0" presId="urn:microsoft.com/office/officeart/2005/8/layout/cycle2"/>
    <dgm:cxn modelId="{A1741E4C-6B32-479B-8A61-04879A198D25}" type="presParOf" srcId="{C94002EF-5DE4-4CCD-A13E-5537C8854C65}" destId="{CC062B80-E4A6-4AB0-AB71-6E1237C9DE8E}" srcOrd="0" destOrd="0" presId="urn:microsoft.com/office/officeart/2005/8/layout/cycle2"/>
    <dgm:cxn modelId="{9EB8B04A-6648-44EE-BFFA-EBFD8CE1834D}" type="presParOf" srcId="{6391F3D7-9FC7-4281-9FAA-A1D4A9D9FE3A}" destId="{AE4C0B8B-A38D-40DE-A65E-94641564D69A}" srcOrd="8" destOrd="0" presId="urn:microsoft.com/office/officeart/2005/8/layout/cycle2"/>
    <dgm:cxn modelId="{59BC2342-0C03-4658-ACBD-2BA86C416E12}" type="presParOf" srcId="{6391F3D7-9FC7-4281-9FAA-A1D4A9D9FE3A}" destId="{8CB2B50D-A160-4FBD-A862-2CE18F00C9A2}" srcOrd="9" destOrd="0" presId="urn:microsoft.com/office/officeart/2005/8/layout/cycle2"/>
    <dgm:cxn modelId="{5481E624-59CC-485F-8578-1FD3BAB956D8}" type="presParOf" srcId="{8CB2B50D-A160-4FBD-A862-2CE18F00C9A2}" destId="{0BCF7EB2-FCF4-4FFD-B6C6-F5C719A27F38}" srcOrd="0" destOrd="0" presId="urn:microsoft.com/office/officeart/2005/8/layout/cycle2"/>
    <dgm:cxn modelId="{0B557635-8A3E-4E0A-818A-02D55B05FC93}" type="presParOf" srcId="{6391F3D7-9FC7-4281-9FAA-A1D4A9D9FE3A}" destId="{7527D7A9-E4C2-42F5-B670-BEBE12293552}" srcOrd="10" destOrd="0" presId="urn:microsoft.com/office/officeart/2005/8/layout/cycle2"/>
    <dgm:cxn modelId="{8582CA83-F44B-492B-AA27-EE95D45FCB47}" type="presParOf" srcId="{6391F3D7-9FC7-4281-9FAA-A1D4A9D9FE3A}" destId="{778F4406-394B-4914-B5F1-88027C07A6D9}" srcOrd="11" destOrd="0" presId="urn:microsoft.com/office/officeart/2005/8/layout/cycle2"/>
    <dgm:cxn modelId="{80EC3B90-89FE-4388-8048-D641D8B8ED96}" type="presParOf" srcId="{778F4406-394B-4914-B5F1-88027C07A6D9}" destId="{A8D05883-F0E7-44E6-9E2C-4EBBD7531EC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E6AAB-EDE9-4561-A54A-598800DCB7C3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546230-C78B-4191-8971-94A4541D86CE}">
      <dgm:prSet/>
      <dgm:spPr/>
      <dgm:t>
        <a:bodyPr/>
        <a:lstStyle/>
        <a:p>
          <a:pPr rtl="0"/>
          <a:r>
            <a:rPr lang="en-US" smtClean="0"/>
            <a:t>Coding Technique</a:t>
          </a:r>
          <a:endParaRPr lang="en-US"/>
        </a:p>
      </dgm:t>
    </dgm:pt>
    <dgm:pt modelId="{0D99965D-F5D0-454F-85CC-7E954004DF0C}" type="parTrans" cxnId="{24945E56-4BD2-4315-9B91-0D4EB7D918C0}">
      <dgm:prSet/>
      <dgm:spPr/>
      <dgm:t>
        <a:bodyPr/>
        <a:lstStyle/>
        <a:p>
          <a:endParaRPr lang="en-US"/>
        </a:p>
      </dgm:t>
    </dgm:pt>
    <dgm:pt modelId="{620E087A-9D83-4569-9C5A-2205A25F842A}" type="sibTrans" cxnId="{24945E56-4BD2-4315-9B91-0D4EB7D918C0}">
      <dgm:prSet/>
      <dgm:spPr/>
      <dgm:t>
        <a:bodyPr/>
        <a:lstStyle/>
        <a:p>
          <a:endParaRPr lang="en-US"/>
        </a:p>
      </dgm:t>
    </dgm:pt>
    <dgm:pt modelId="{84DABCA5-46D6-47B3-BF27-D47E4716347F}">
      <dgm:prSet/>
      <dgm:spPr/>
      <dgm:t>
        <a:bodyPr/>
        <a:lstStyle/>
        <a:p>
          <a:pPr rtl="0"/>
          <a:r>
            <a:rPr lang="en-US" smtClean="0"/>
            <a:t>Logic</a:t>
          </a:r>
          <a:endParaRPr lang="en-US"/>
        </a:p>
      </dgm:t>
    </dgm:pt>
    <dgm:pt modelId="{0D242583-5761-4FF8-9689-01CAD1E95E9B}" type="parTrans" cxnId="{206C0256-A731-4052-9E44-060A8874914D}">
      <dgm:prSet/>
      <dgm:spPr/>
      <dgm:t>
        <a:bodyPr/>
        <a:lstStyle/>
        <a:p>
          <a:endParaRPr lang="en-US"/>
        </a:p>
      </dgm:t>
    </dgm:pt>
    <dgm:pt modelId="{DF30198D-CB5C-49FC-9236-D490E3E7D5A7}" type="sibTrans" cxnId="{206C0256-A731-4052-9E44-060A8874914D}">
      <dgm:prSet/>
      <dgm:spPr/>
      <dgm:t>
        <a:bodyPr/>
        <a:lstStyle/>
        <a:p>
          <a:endParaRPr lang="en-US"/>
        </a:p>
      </dgm:t>
    </dgm:pt>
    <dgm:pt modelId="{F39396AD-068B-4FB8-BF8E-875FE75D8E05}">
      <dgm:prSet/>
      <dgm:spPr/>
      <dgm:t>
        <a:bodyPr/>
        <a:lstStyle/>
        <a:p>
          <a:pPr rtl="0"/>
          <a:r>
            <a:rPr lang="en-US" smtClean="0"/>
            <a:t>Kinematics Dynamics Matrices</a:t>
          </a:r>
          <a:endParaRPr lang="en-US"/>
        </a:p>
      </dgm:t>
    </dgm:pt>
    <dgm:pt modelId="{13CDB320-7345-47F8-81E9-89B48AFFD9EF}" type="parTrans" cxnId="{74B5FE7D-F550-4A0E-8857-F5377DD27998}">
      <dgm:prSet/>
      <dgm:spPr/>
      <dgm:t>
        <a:bodyPr/>
        <a:lstStyle/>
        <a:p>
          <a:endParaRPr lang="en-US"/>
        </a:p>
      </dgm:t>
    </dgm:pt>
    <dgm:pt modelId="{EE4DE666-538C-49BD-A1B3-B65E4BCC091B}" type="sibTrans" cxnId="{74B5FE7D-F550-4A0E-8857-F5377DD27998}">
      <dgm:prSet/>
      <dgm:spPr/>
      <dgm:t>
        <a:bodyPr/>
        <a:lstStyle/>
        <a:p>
          <a:endParaRPr lang="en-US"/>
        </a:p>
      </dgm:t>
    </dgm:pt>
    <dgm:pt modelId="{809A608C-4A8C-4FDA-A28B-EA4FE7DF9C23}">
      <dgm:prSet/>
      <dgm:spPr/>
      <dgm:t>
        <a:bodyPr/>
        <a:lstStyle/>
        <a:p>
          <a:pPr rtl="0"/>
          <a:r>
            <a:rPr lang="en-US" smtClean="0"/>
            <a:t>Controller Design in LabVIEW</a:t>
          </a:r>
          <a:endParaRPr lang="en-US"/>
        </a:p>
      </dgm:t>
    </dgm:pt>
    <dgm:pt modelId="{A688872A-8704-4F9D-9887-57083B0BAB0D}" type="parTrans" cxnId="{15491EAD-E53B-4BF7-BD70-025CBBC3FDDA}">
      <dgm:prSet/>
      <dgm:spPr/>
      <dgm:t>
        <a:bodyPr/>
        <a:lstStyle/>
        <a:p>
          <a:endParaRPr lang="en-US"/>
        </a:p>
      </dgm:t>
    </dgm:pt>
    <dgm:pt modelId="{AF5A0A25-7555-4605-BAB9-F97B6F26F289}" type="sibTrans" cxnId="{15491EAD-E53B-4BF7-BD70-025CBBC3FDDA}">
      <dgm:prSet/>
      <dgm:spPr/>
      <dgm:t>
        <a:bodyPr/>
        <a:lstStyle/>
        <a:p>
          <a:endParaRPr lang="en-US"/>
        </a:p>
      </dgm:t>
    </dgm:pt>
    <dgm:pt modelId="{B5345EA8-8F35-4375-AD05-E5022C4147E1}">
      <dgm:prSet/>
      <dgm:spPr/>
      <dgm:t>
        <a:bodyPr/>
        <a:lstStyle/>
        <a:p>
          <a:pPr rtl="0"/>
          <a:r>
            <a:rPr lang="en-US" smtClean="0"/>
            <a:t>Proteus/LabVIEW Simulations</a:t>
          </a:r>
          <a:endParaRPr lang="en-US"/>
        </a:p>
      </dgm:t>
    </dgm:pt>
    <dgm:pt modelId="{60D70A1F-980E-4C09-9797-28456336B7AC}" type="parTrans" cxnId="{29601EED-1C7A-4AAE-8DDD-01855716081F}">
      <dgm:prSet/>
      <dgm:spPr/>
      <dgm:t>
        <a:bodyPr/>
        <a:lstStyle/>
        <a:p>
          <a:endParaRPr lang="en-US"/>
        </a:p>
      </dgm:t>
    </dgm:pt>
    <dgm:pt modelId="{C64D22E2-BD6B-4D3B-BED3-88B221A44058}" type="sibTrans" cxnId="{29601EED-1C7A-4AAE-8DDD-01855716081F}">
      <dgm:prSet/>
      <dgm:spPr/>
      <dgm:t>
        <a:bodyPr/>
        <a:lstStyle/>
        <a:p>
          <a:endParaRPr lang="en-US"/>
        </a:p>
      </dgm:t>
    </dgm:pt>
    <dgm:pt modelId="{7537AB82-CB83-4708-BA67-79069EDB3267}" type="pres">
      <dgm:prSet presAssocID="{BAEE6AAB-EDE9-4561-A54A-598800DCB7C3}" presName="CompostProcess" presStyleCnt="0">
        <dgm:presLayoutVars>
          <dgm:dir/>
          <dgm:resizeHandles val="exact"/>
        </dgm:presLayoutVars>
      </dgm:prSet>
      <dgm:spPr/>
    </dgm:pt>
    <dgm:pt modelId="{84A0B88C-D110-4179-9BF3-9346212D4236}" type="pres">
      <dgm:prSet presAssocID="{BAEE6AAB-EDE9-4561-A54A-598800DCB7C3}" presName="arrow" presStyleLbl="bgShp" presStyleIdx="0" presStyleCnt="1"/>
      <dgm:spPr/>
    </dgm:pt>
    <dgm:pt modelId="{B0343BAC-0831-4D1F-A631-5981CA6C9870}" type="pres">
      <dgm:prSet presAssocID="{BAEE6AAB-EDE9-4561-A54A-598800DCB7C3}" presName="linearProcess" presStyleCnt="0"/>
      <dgm:spPr/>
    </dgm:pt>
    <dgm:pt modelId="{5E722903-50E8-4B0F-8370-FFE1525D70B1}" type="pres">
      <dgm:prSet presAssocID="{39546230-C78B-4191-8971-94A4541D86CE}" presName="textNode" presStyleLbl="node1" presStyleIdx="0" presStyleCnt="4">
        <dgm:presLayoutVars>
          <dgm:bulletEnabled val="1"/>
        </dgm:presLayoutVars>
      </dgm:prSet>
      <dgm:spPr/>
    </dgm:pt>
    <dgm:pt modelId="{86CFA940-8F11-47C0-9F42-96855FD86C09}" type="pres">
      <dgm:prSet presAssocID="{620E087A-9D83-4569-9C5A-2205A25F842A}" presName="sibTrans" presStyleCnt="0"/>
      <dgm:spPr/>
    </dgm:pt>
    <dgm:pt modelId="{978467DB-3B5F-4FFE-9076-FA6D72E80F7C}" type="pres">
      <dgm:prSet presAssocID="{84DABCA5-46D6-47B3-BF27-D47E4716347F}" presName="textNode" presStyleLbl="node1" presStyleIdx="1" presStyleCnt="4">
        <dgm:presLayoutVars>
          <dgm:bulletEnabled val="1"/>
        </dgm:presLayoutVars>
      </dgm:prSet>
      <dgm:spPr/>
    </dgm:pt>
    <dgm:pt modelId="{529CCB0F-8362-4715-8CE1-F0221FFEB410}" type="pres">
      <dgm:prSet presAssocID="{DF30198D-CB5C-49FC-9236-D490E3E7D5A7}" presName="sibTrans" presStyleCnt="0"/>
      <dgm:spPr/>
    </dgm:pt>
    <dgm:pt modelId="{0D9B7E52-6D44-4A43-8B11-F5D04ABF2444}" type="pres">
      <dgm:prSet presAssocID="{809A608C-4A8C-4FDA-A28B-EA4FE7DF9C23}" presName="textNode" presStyleLbl="node1" presStyleIdx="2" presStyleCnt="4">
        <dgm:presLayoutVars>
          <dgm:bulletEnabled val="1"/>
        </dgm:presLayoutVars>
      </dgm:prSet>
      <dgm:spPr/>
    </dgm:pt>
    <dgm:pt modelId="{172EFA0C-3CA3-43E0-86D0-598DC2F8CEBA}" type="pres">
      <dgm:prSet presAssocID="{AF5A0A25-7555-4605-BAB9-F97B6F26F289}" presName="sibTrans" presStyleCnt="0"/>
      <dgm:spPr/>
    </dgm:pt>
    <dgm:pt modelId="{4072DDF4-102E-4F9F-B542-9423D60C4FB5}" type="pres">
      <dgm:prSet presAssocID="{B5345EA8-8F35-4375-AD05-E5022C4147E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06C0256-A731-4052-9E44-060A8874914D}" srcId="{BAEE6AAB-EDE9-4561-A54A-598800DCB7C3}" destId="{84DABCA5-46D6-47B3-BF27-D47E4716347F}" srcOrd="1" destOrd="0" parTransId="{0D242583-5761-4FF8-9689-01CAD1E95E9B}" sibTransId="{DF30198D-CB5C-49FC-9236-D490E3E7D5A7}"/>
    <dgm:cxn modelId="{74B5FE7D-F550-4A0E-8857-F5377DD27998}" srcId="{84DABCA5-46D6-47B3-BF27-D47E4716347F}" destId="{F39396AD-068B-4FB8-BF8E-875FE75D8E05}" srcOrd="0" destOrd="0" parTransId="{13CDB320-7345-47F8-81E9-89B48AFFD9EF}" sibTransId="{EE4DE666-538C-49BD-A1B3-B65E4BCC091B}"/>
    <dgm:cxn modelId="{29601EED-1C7A-4AAE-8DDD-01855716081F}" srcId="{BAEE6AAB-EDE9-4561-A54A-598800DCB7C3}" destId="{B5345EA8-8F35-4375-AD05-E5022C4147E1}" srcOrd="3" destOrd="0" parTransId="{60D70A1F-980E-4C09-9797-28456336B7AC}" sibTransId="{C64D22E2-BD6B-4D3B-BED3-88B221A44058}"/>
    <dgm:cxn modelId="{FA14CBED-1436-4958-BC23-E41B5BB7B6DF}" type="presOf" srcId="{84DABCA5-46D6-47B3-BF27-D47E4716347F}" destId="{978467DB-3B5F-4FFE-9076-FA6D72E80F7C}" srcOrd="0" destOrd="0" presId="urn:microsoft.com/office/officeart/2005/8/layout/hProcess9"/>
    <dgm:cxn modelId="{C162B51B-D8AA-4CD0-B3BC-F1A96EE2AC7F}" type="presOf" srcId="{39546230-C78B-4191-8971-94A4541D86CE}" destId="{5E722903-50E8-4B0F-8370-FFE1525D70B1}" srcOrd="0" destOrd="0" presId="urn:microsoft.com/office/officeart/2005/8/layout/hProcess9"/>
    <dgm:cxn modelId="{2D316FE8-50C3-4C11-B5B0-B80C5C5A07BB}" type="presOf" srcId="{F39396AD-068B-4FB8-BF8E-875FE75D8E05}" destId="{978467DB-3B5F-4FFE-9076-FA6D72E80F7C}" srcOrd="0" destOrd="1" presId="urn:microsoft.com/office/officeart/2005/8/layout/hProcess9"/>
    <dgm:cxn modelId="{15491EAD-E53B-4BF7-BD70-025CBBC3FDDA}" srcId="{BAEE6AAB-EDE9-4561-A54A-598800DCB7C3}" destId="{809A608C-4A8C-4FDA-A28B-EA4FE7DF9C23}" srcOrd="2" destOrd="0" parTransId="{A688872A-8704-4F9D-9887-57083B0BAB0D}" sibTransId="{AF5A0A25-7555-4605-BAB9-F97B6F26F289}"/>
    <dgm:cxn modelId="{30272BA6-EF2D-4CE8-BA23-58C3D4F99DE0}" type="presOf" srcId="{BAEE6AAB-EDE9-4561-A54A-598800DCB7C3}" destId="{7537AB82-CB83-4708-BA67-79069EDB3267}" srcOrd="0" destOrd="0" presId="urn:microsoft.com/office/officeart/2005/8/layout/hProcess9"/>
    <dgm:cxn modelId="{EB9125F0-E4E1-4F6C-8CD0-E35AE6C5A6FE}" type="presOf" srcId="{809A608C-4A8C-4FDA-A28B-EA4FE7DF9C23}" destId="{0D9B7E52-6D44-4A43-8B11-F5D04ABF2444}" srcOrd="0" destOrd="0" presId="urn:microsoft.com/office/officeart/2005/8/layout/hProcess9"/>
    <dgm:cxn modelId="{24945E56-4BD2-4315-9B91-0D4EB7D918C0}" srcId="{BAEE6AAB-EDE9-4561-A54A-598800DCB7C3}" destId="{39546230-C78B-4191-8971-94A4541D86CE}" srcOrd="0" destOrd="0" parTransId="{0D99965D-F5D0-454F-85CC-7E954004DF0C}" sibTransId="{620E087A-9D83-4569-9C5A-2205A25F842A}"/>
    <dgm:cxn modelId="{621EA4F9-31D6-421C-90D4-6B072ED45203}" type="presOf" srcId="{B5345EA8-8F35-4375-AD05-E5022C4147E1}" destId="{4072DDF4-102E-4F9F-B542-9423D60C4FB5}" srcOrd="0" destOrd="0" presId="urn:microsoft.com/office/officeart/2005/8/layout/hProcess9"/>
    <dgm:cxn modelId="{AB390029-29D3-4726-9641-10D92F9D8974}" type="presParOf" srcId="{7537AB82-CB83-4708-BA67-79069EDB3267}" destId="{84A0B88C-D110-4179-9BF3-9346212D4236}" srcOrd="0" destOrd="0" presId="urn:microsoft.com/office/officeart/2005/8/layout/hProcess9"/>
    <dgm:cxn modelId="{0F7770E5-3ED8-433B-B7F6-B34B1480BA3C}" type="presParOf" srcId="{7537AB82-CB83-4708-BA67-79069EDB3267}" destId="{B0343BAC-0831-4D1F-A631-5981CA6C9870}" srcOrd="1" destOrd="0" presId="urn:microsoft.com/office/officeart/2005/8/layout/hProcess9"/>
    <dgm:cxn modelId="{903FD8DD-F371-4164-84F7-EAB5C7A88A28}" type="presParOf" srcId="{B0343BAC-0831-4D1F-A631-5981CA6C9870}" destId="{5E722903-50E8-4B0F-8370-FFE1525D70B1}" srcOrd="0" destOrd="0" presId="urn:microsoft.com/office/officeart/2005/8/layout/hProcess9"/>
    <dgm:cxn modelId="{B738F8AD-6A7C-4796-871A-15A759EA34F5}" type="presParOf" srcId="{B0343BAC-0831-4D1F-A631-5981CA6C9870}" destId="{86CFA940-8F11-47C0-9F42-96855FD86C09}" srcOrd="1" destOrd="0" presId="urn:microsoft.com/office/officeart/2005/8/layout/hProcess9"/>
    <dgm:cxn modelId="{FD836D67-3EFF-42C9-BDAB-C8292044258C}" type="presParOf" srcId="{B0343BAC-0831-4D1F-A631-5981CA6C9870}" destId="{978467DB-3B5F-4FFE-9076-FA6D72E80F7C}" srcOrd="2" destOrd="0" presId="urn:microsoft.com/office/officeart/2005/8/layout/hProcess9"/>
    <dgm:cxn modelId="{0E1C6E1C-170D-4DFE-A280-78DD58CA769A}" type="presParOf" srcId="{B0343BAC-0831-4D1F-A631-5981CA6C9870}" destId="{529CCB0F-8362-4715-8CE1-F0221FFEB410}" srcOrd="3" destOrd="0" presId="urn:microsoft.com/office/officeart/2005/8/layout/hProcess9"/>
    <dgm:cxn modelId="{0DDAEA23-A3E3-460D-9B63-EB30A6828CF8}" type="presParOf" srcId="{B0343BAC-0831-4D1F-A631-5981CA6C9870}" destId="{0D9B7E52-6D44-4A43-8B11-F5D04ABF2444}" srcOrd="4" destOrd="0" presId="urn:microsoft.com/office/officeart/2005/8/layout/hProcess9"/>
    <dgm:cxn modelId="{28560E2D-5E6C-4009-A512-E262631E5B0D}" type="presParOf" srcId="{B0343BAC-0831-4D1F-A631-5981CA6C9870}" destId="{172EFA0C-3CA3-43E0-86D0-598DC2F8CEBA}" srcOrd="5" destOrd="0" presId="urn:microsoft.com/office/officeart/2005/8/layout/hProcess9"/>
    <dgm:cxn modelId="{B3B40C76-A315-4985-AB6E-EDCF7758474A}" type="presParOf" srcId="{B0343BAC-0831-4D1F-A631-5981CA6C9870}" destId="{4072DDF4-102E-4F9F-B542-9423D60C4FB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033C4-B937-40AA-9EA0-B0CAEFACE503}">
      <dsp:nvSpPr>
        <dsp:cNvPr id="0" name=""/>
        <dsp:cNvSpPr/>
      </dsp:nvSpPr>
      <dsp:spPr>
        <a:xfrm>
          <a:off x="653" y="299373"/>
          <a:ext cx="866235" cy="86623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LabVIEW</a:t>
          </a:r>
          <a:r>
            <a:rPr lang="en-US" sz="800" kern="1200" dirty="0" smtClean="0"/>
            <a:t> Robotics</a:t>
          </a:r>
          <a:endParaRPr lang="en-US" sz="800" kern="1200" dirty="0"/>
        </a:p>
      </dsp:txBody>
      <dsp:txXfrm>
        <a:off x="127510" y="426230"/>
        <a:ext cx="612521" cy="612521"/>
      </dsp:txXfrm>
    </dsp:sp>
    <dsp:sp modelId="{2FAEA1D2-E926-40A4-B59E-06DA1627F365}">
      <dsp:nvSpPr>
        <dsp:cNvPr id="0" name=""/>
        <dsp:cNvSpPr/>
      </dsp:nvSpPr>
      <dsp:spPr>
        <a:xfrm>
          <a:off x="937227" y="481282"/>
          <a:ext cx="502416" cy="502416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003822" y="673406"/>
        <a:ext cx="369226" cy="118168"/>
      </dsp:txXfrm>
    </dsp:sp>
    <dsp:sp modelId="{C2BAB90B-457A-4ECA-AA08-734E4303B4C3}">
      <dsp:nvSpPr>
        <dsp:cNvPr id="0" name=""/>
        <dsp:cNvSpPr/>
      </dsp:nvSpPr>
      <dsp:spPr>
        <a:xfrm>
          <a:off x="1509982" y="299373"/>
          <a:ext cx="866235" cy="86623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Compatible Hardware</a:t>
          </a:r>
          <a:endParaRPr lang="en-US" sz="800" kern="1200" dirty="0"/>
        </a:p>
      </dsp:txBody>
      <dsp:txXfrm>
        <a:off x="1636839" y="426230"/>
        <a:ext cx="612521" cy="612521"/>
      </dsp:txXfrm>
    </dsp:sp>
    <dsp:sp modelId="{7DA2B51F-7744-4CF4-A5A7-C992007D8E4B}">
      <dsp:nvSpPr>
        <dsp:cNvPr id="0" name=""/>
        <dsp:cNvSpPr/>
      </dsp:nvSpPr>
      <dsp:spPr>
        <a:xfrm>
          <a:off x="2446556" y="481282"/>
          <a:ext cx="502416" cy="502416"/>
        </a:xfrm>
        <a:prstGeom prst="mathEqual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513151" y="584780"/>
        <a:ext cx="369226" cy="295420"/>
      </dsp:txXfrm>
    </dsp:sp>
    <dsp:sp modelId="{E0953A00-A640-4D65-AED3-FF2F92CD3844}">
      <dsp:nvSpPr>
        <dsp:cNvPr id="0" name=""/>
        <dsp:cNvSpPr/>
      </dsp:nvSpPr>
      <dsp:spPr>
        <a:xfrm>
          <a:off x="3019310" y="299373"/>
          <a:ext cx="866235" cy="86623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Required Functionality</a:t>
          </a:r>
          <a:endParaRPr lang="en-US" sz="800" kern="1200" dirty="0"/>
        </a:p>
      </dsp:txBody>
      <dsp:txXfrm>
        <a:off x="3146167" y="426230"/>
        <a:ext cx="612521" cy="612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9C7FA-123A-467C-BBAE-15DE6A5EDBE5}">
      <dsp:nvSpPr>
        <dsp:cNvPr id="0" name=""/>
        <dsp:cNvSpPr/>
      </dsp:nvSpPr>
      <dsp:spPr>
        <a:xfrm>
          <a:off x="3164812" y="2828276"/>
          <a:ext cx="1823775" cy="182377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Modes</a:t>
          </a:r>
          <a:endParaRPr lang="en-US" sz="3600" kern="1200" dirty="0"/>
        </a:p>
      </dsp:txBody>
      <dsp:txXfrm>
        <a:off x="3253841" y="2917305"/>
        <a:ext cx="1645717" cy="1645717"/>
      </dsp:txXfrm>
    </dsp:sp>
    <dsp:sp modelId="{340B9586-E1EC-41F0-811B-2C6DE5EC1810}">
      <dsp:nvSpPr>
        <dsp:cNvPr id="0" name=""/>
        <dsp:cNvSpPr/>
      </dsp:nvSpPr>
      <dsp:spPr>
        <a:xfrm rot="16200000">
          <a:off x="3437048" y="2188624"/>
          <a:ext cx="12793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9302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2865C-F0D6-4953-B8E9-1594DF750128}">
      <dsp:nvSpPr>
        <dsp:cNvPr id="0" name=""/>
        <dsp:cNvSpPr/>
      </dsp:nvSpPr>
      <dsp:spPr>
        <a:xfrm>
          <a:off x="3465735" y="327044"/>
          <a:ext cx="1221929" cy="1221929"/>
        </a:xfrm>
        <a:prstGeom prst="roundRect">
          <a:avLst/>
        </a:prstGeom>
        <a:solidFill>
          <a:schemeClr val="accent1">
            <a:shade val="50000"/>
            <a:hueOff val="180719"/>
            <a:satOff val="-3780"/>
            <a:lumOff val="210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Learning</a:t>
          </a:r>
          <a:endParaRPr lang="en-US" sz="2200" kern="1200" dirty="0"/>
        </a:p>
      </dsp:txBody>
      <dsp:txXfrm>
        <a:off x="3525385" y="386694"/>
        <a:ext cx="1102629" cy="1102629"/>
      </dsp:txXfrm>
    </dsp:sp>
    <dsp:sp modelId="{80343387-3E30-4E47-9124-05F91CF5AE8D}">
      <dsp:nvSpPr>
        <dsp:cNvPr id="0" name=""/>
        <dsp:cNvSpPr/>
      </dsp:nvSpPr>
      <dsp:spPr>
        <a:xfrm rot="1800000">
          <a:off x="4918671" y="4527571"/>
          <a:ext cx="10437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3716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D9D26-5CD1-48AC-917A-88F0DFD72C0E}">
      <dsp:nvSpPr>
        <dsp:cNvPr id="0" name=""/>
        <dsp:cNvSpPr/>
      </dsp:nvSpPr>
      <dsp:spPr>
        <a:xfrm>
          <a:off x="5892472" y="4530276"/>
          <a:ext cx="1221929" cy="1221929"/>
        </a:xfrm>
        <a:prstGeom prst="roundRect">
          <a:avLst/>
        </a:prstGeom>
        <a:solidFill>
          <a:schemeClr val="accent1">
            <a:shade val="50000"/>
            <a:hueOff val="361437"/>
            <a:satOff val="-7560"/>
            <a:lumOff val="4206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Automatic</a:t>
          </a:r>
          <a:endParaRPr lang="en-US" sz="1800" kern="1200" dirty="0"/>
        </a:p>
      </dsp:txBody>
      <dsp:txXfrm>
        <a:off x="5952122" y="4589926"/>
        <a:ext cx="1102629" cy="1102629"/>
      </dsp:txXfrm>
    </dsp:sp>
    <dsp:sp modelId="{E1DD1F3A-0AEC-4E37-8C59-A9D1188791A4}">
      <dsp:nvSpPr>
        <dsp:cNvPr id="0" name=""/>
        <dsp:cNvSpPr/>
      </dsp:nvSpPr>
      <dsp:spPr>
        <a:xfrm rot="9000000">
          <a:off x="2191012" y="4527571"/>
          <a:ext cx="10437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3716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0D98E-36E5-4597-9CEC-D97710616170}">
      <dsp:nvSpPr>
        <dsp:cNvPr id="0" name=""/>
        <dsp:cNvSpPr/>
      </dsp:nvSpPr>
      <dsp:spPr>
        <a:xfrm>
          <a:off x="1038998" y="4530276"/>
          <a:ext cx="1221929" cy="1221929"/>
        </a:xfrm>
        <a:prstGeom prst="roundRect">
          <a:avLst/>
        </a:prstGeom>
        <a:solidFill>
          <a:schemeClr val="accent1">
            <a:shade val="50000"/>
            <a:hueOff val="180719"/>
            <a:satOff val="-3780"/>
            <a:lumOff val="210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Manual</a:t>
          </a:r>
          <a:endParaRPr lang="en-US" sz="2400" kern="1200" dirty="0"/>
        </a:p>
      </dsp:txBody>
      <dsp:txXfrm>
        <a:off x="1098648" y="4589926"/>
        <a:ext cx="1102629" cy="1102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D44FF-69B6-49FC-A2D2-5ED47DAF3184}">
      <dsp:nvSpPr>
        <dsp:cNvPr id="0" name=""/>
        <dsp:cNvSpPr/>
      </dsp:nvSpPr>
      <dsp:spPr>
        <a:xfrm>
          <a:off x="2540496" y="474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Get Robot Position</a:t>
          </a:r>
          <a:endParaRPr lang="en-US" sz="1200" kern="1200" dirty="0"/>
        </a:p>
      </dsp:txBody>
      <dsp:txXfrm>
        <a:off x="2689140" y="149118"/>
        <a:ext cx="717719" cy="717719"/>
      </dsp:txXfrm>
    </dsp:sp>
    <dsp:sp modelId="{574E71E0-F4FF-4FC8-8DA7-3A8288354AF7}">
      <dsp:nvSpPr>
        <dsp:cNvPr id="0" name=""/>
        <dsp:cNvSpPr/>
      </dsp:nvSpPr>
      <dsp:spPr>
        <a:xfrm rot="1800000">
          <a:off x="3566419" y="713883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571840" y="762163"/>
        <a:ext cx="188844" cy="205539"/>
      </dsp:txXfrm>
    </dsp:sp>
    <dsp:sp modelId="{7B1E461B-8B43-47F0-BD19-3E65601F099F}">
      <dsp:nvSpPr>
        <dsp:cNvPr id="0" name=""/>
        <dsp:cNvSpPr/>
      </dsp:nvSpPr>
      <dsp:spPr>
        <a:xfrm>
          <a:off x="3860337" y="762485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Get Error</a:t>
          </a:r>
          <a:endParaRPr lang="en-US" sz="1200" kern="1200" dirty="0"/>
        </a:p>
      </dsp:txBody>
      <dsp:txXfrm>
        <a:off x="4008981" y="911129"/>
        <a:ext cx="717719" cy="717719"/>
      </dsp:txXfrm>
    </dsp:sp>
    <dsp:sp modelId="{F254FE18-7869-4C79-84DE-52A145E68E45}">
      <dsp:nvSpPr>
        <dsp:cNvPr id="0" name=""/>
        <dsp:cNvSpPr/>
      </dsp:nvSpPr>
      <dsp:spPr>
        <a:xfrm rot="5400000">
          <a:off x="4232953" y="1853082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273420" y="1881129"/>
        <a:ext cx="188844" cy="205539"/>
      </dsp:txXfrm>
    </dsp:sp>
    <dsp:sp modelId="{CB10EC7D-D330-470D-B1B0-70A4062C0A3B}">
      <dsp:nvSpPr>
        <dsp:cNvPr id="0" name=""/>
        <dsp:cNvSpPr/>
      </dsp:nvSpPr>
      <dsp:spPr>
        <a:xfrm>
          <a:off x="3860337" y="2286507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Calculate Inverse Kinematics</a:t>
          </a:r>
          <a:endParaRPr lang="en-US" sz="1200" kern="1200" dirty="0"/>
        </a:p>
      </dsp:txBody>
      <dsp:txXfrm>
        <a:off x="4008981" y="2435151"/>
        <a:ext cx="717719" cy="717719"/>
      </dsp:txXfrm>
    </dsp:sp>
    <dsp:sp modelId="{78A136B1-6B25-44CA-8348-15215EDEA94D}">
      <dsp:nvSpPr>
        <dsp:cNvPr id="0" name=""/>
        <dsp:cNvSpPr/>
      </dsp:nvSpPr>
      <dsp:spPr>
        <a:xfrm rot="9000000">
          <a:off x="3579644" y="2999916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655156" y="3048196"/>
        <a:ext cx="188844" cy="205539"/>
      </dsp:txXfrm>
    </dsp:sp>
    <dsp:sp modelId="{796EBB16-B5AE-4C55-AF57-F3DD6A2A011F}">
      <dsp:nvSpPr>
        <dsp:cNvPr id="0" name=""/>
        <dsp:cNvSpPr/>
      </dsp:nvSpPr>
      <dsp:spPr>
        <a:xfrm>
          <a:off x="2540496" y="3048518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PID Logic</a:t>
          </a:r>
          <a:endParaRPr lang="en-US" sz="1200" kern="1200" dirty="0"/>
        </a:p>
      </dsp:txBody>
      <dsp:txXfrm>
        <a:off x="2689140" y="3197162"/>
        <a:ext cx="717719" cy="717719"/>
      </dsp:txXfrm>
    </dsp:sp>
    <dsp:sp modelId="{C94002EF-5DE4-4CCD-A13E-5537C8854C65}">
      <dsp:nvSpPr>
        <dsp:cNvPr id="0" name=""/>
        <dsp:cNvSpPr/>
      </dsp:nvSpPr>
      <dsp:spPr>
        <a:xfrm rot="12600000">
          <a:off x="2259802" y="3007551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335314" y="3096297"/>
        <a:ext cx="188844" cy="205539"/>
      </dsp:txXfrm>
    </dsp:sp>
    <dsp:sp modelId="{AE4C0B8B-A38D-40DE-A65E-94641564D69A}">
      <dsp:nvSpPr>
        <dsp:cNvPr id="0" name=""/>
        <dsp:cNvSpPr/>
      </dsp:nvSpPr>
      <dsp:spPr>
        <a:xfrm>
          <a:off x="1220654" y="2286507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 Data to Controller</a:t>
          </a:r>
          <a:endParaRPr lang="en-US" sz="1200" kern="1200" dirty="0"/>
        </a:p>
      </dsp:txBody>
      <dsp:txXfrm>
        <a:off x="1369298" y="2435151"/>
        <a:ext cx="717719" cy="717719"/>
      </dsp:txXfrm>
    </dsp:sp>
    <dsp:sp modelId="{8CB2B50D-A160-4FBD-A862-2CE18F00C9A2}">
      <dsp:nvSpPr>
        <dsp:cNvPr id="0" name=""/>
        <dsp:cNvSpPr/>
      </dsp:nvSpPr>
      <dsp:spPr>
        <a:xfrm rot="16200000">
          <a:off x="1593269" y="1868352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633736" y="1977332"/>
        <a:ext cx="188844" cy="205539"/>
      </dsp:txXfrm>
    </dsp:sp>
    <dsp:sp modelId="{7527D7A9-E4C2-42F5-B670-BEBE12293552}">
      <dsp:nvSpPr>
        <dsp:cNvPr id="0" name=""/>
        <dsp:cNvSpPr/>
      </dsp:nvSpPr>
      <dsp:spPr>
        <a:xfrm>
          <a:off x="1220654" y="762485"/>
          <a:ext cx="1015007" cy="1015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Generate PWM</a:t>
          </a:r>
          <a:endParaRPr lang="en-US" sz="1200" kern="1200" dirty="0"/>
        </a:p>
      </dsp:txBody>
      <dsp:txXfrm>
        <a:off x="1369298" y="911129"/>
        <a:ext cx="717719" cy="717719"/>
      </dsp:txXfrm>
    </dsp:sp>
    <dsp:sp modelId="{778F4406-394B-4914-B5F1-88027C07A6D9}">
      <dsp:nvSpPr>
        <dsp:cNvPr id="0" name=""/>
        <dsp:cNvSpPr/>
      </dsp:nvSpPr>
      <dsp:spPr>
        <a:xfrm rot="19800000">
          <a:off x="2246578" y="721518"/>
          <a:ext cx="269777" cy="342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251999" y="810264"/>
        <a:ext cx="188844" cy="205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0B88C-D110-4179-9BF3-9346212D4236}">
      <dsp:nvSpPr>
        <dsp:cNvPr id="0" name=""/>
        <dsp:cNvSpPr/>
      </dsp:nvSpPr>
      <dsp:spPr>
        <a:xfrm>
          <a:off x="622935" y="0"/>
          <a:ext cx="7059931" cy="3468945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E722903-50E8-4B0F-8370-FFE1525D70B1}">
      <dsp:nvSpPr>
        <dsp:cNvPr id="0" name=""/>
        <dsp:cNvSpPr/>
      </dsp:nvSpPr>
      <dsp:spPr>
        <a:xfrm>
          <a:off x="6984" y="1040683"/>
          <a:ext cx="1994787" cy="13875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Coding Technique</a:t>
          </a:r>
          <a:endParaRPr lang="en-US" sz="1800" kern="1200"/>
        </a:p>
      </dsp:txBody>
      <dsp:txXfrm>
        <a:off x="74720" y="1108419"/>
        <a:ext cx="1859315" cy="1252106"/>
      </dsp:txXfrm>
    </dsp:sp>
    <dsp:sp modelId="{978467DB-3B5F-4FFE-9076-FA6D72E80F7C}">
      <dsp:nvSpPr>
        <dsp:cNvPr id="0" name=""/>
        <dsp:cNvSpPr/>
      </dsp:nvSpPr>
      <dsp:spPr>
        <a:xfrm>
          <a:off x="2105999" y="1040683"/>
          <a:ext cx="1994787" cy="13875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Logic</a:t>
          </a:r>
          <a:endParaRPr lang="en-US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Kinematics Dynamics Matrices</a:t>
          </a:r>
          <a:endParaRPr lang="en-US" sz="1400" kern="1200"/>
        </a:p>
      </dsp:txBody>
      <dsp:txXfrm>
        <a:off x="2173735" y="1108419"/>
        <a:ext cx="1859315" cy="1252106"/>
      </dsp:txXfrm>
    </dsp:sp>
    <dsp:sp modelId="{0D9B7E52-6D44-4A43-8B11-F5D04ABF2444}">
      <dsp:nvSpPr>
        <dsp:cNvPr id="0" name=""/>
        <dsp:cNvSpPr/>
      </dsp:nvSpPr>
      <dsp:spPr>
        <a:xfrm>
          <a:off x="4205015" y="1040683"/>
          <a:ext cx="1994787" cy="13875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Controller Design in LabVIEW</a:t>
          </a:r>
          <a:endParaRPr lang="en-US" sz="1800" kern="1200"/>
        </a:p>
      </dsp:txBody>
      <dsp:txXfrm>
        <a:off x="4272751" y="1108419"/>
        <a:ext cx="1859315" cy="1252106"/>
      </dsp:txXfrm>
    </dsp:sp>
    <dsp:sp modelId="{4072DDF4-102E-4F9F-B542-9423D60C4FB5}">
      <dsp:nvSpPr>
        <dsp:cNvPr id="0" name=""/>
        <dsp:cNvSpPr/>
      </dsp:nvSpPr>
      <dsp:spPr>
        <a:xfrm>
          <a:off x="6304030" y="1040683"/>
          <a:ext cx="1994787" cy="13875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Proteus/LabVIEW Simulations</a:t>
          </a:r>
          <a:endParaRPr lang="en-US" sz="1800" kern="1200"/>
        </a:p>
      </dsp:txBody>
      <dsp:txXfrm>
        <a:off x="6371766" y="1108419"/>
        <a:ext cx="1859315" cy="1252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5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0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6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5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8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4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3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4FA8-53AC-4DB2-9554-207BCB6FE1FE}" type="datetimeFigureOut">
              <a:rPr lang="en-US" smtClean="0"/>
              <a:t>3/26/2011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5F639-6574-4F76-84AA-898D341F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5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6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7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0.png"/><Relationship Id="rId9" Type="http://schemas.microsoft.com/office/2007/relationships/diagramDrawing" Target="../diagrams/drawing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09600"/>
            <a:ext cx="7772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Development </a:t>
            </a:r>
            <a:r>
              <a:rPr lang="en-US" sz="2000" dirty="0" smtClean="0">
                <a:solidFill>
                  <a:schemeClr val="bg1"/>
                </a:solidFill>
              </a:rPr>
              <a:t>of a </a:t>
            </a:r>
            <a:r>
              <a:rPr lang="en-US" sz="3200" dirty="0" smtClean="0">
                <a:solidFill>
                  <a:schemeClr val="bg1"/>
                </a:solidFill>
              </a:rPr>
              <a:t>Five Axis Robot Arm </a:t>
            </a:r>
            <a:r>
              <a:rPr lang="en-US" dirty="0" smtClean="0">
                <a:solidFill>
                  <a:schemeClr val="bg1"/>
                </a:solidFill>
              </a:rPr>
              <a:t>implemented using a PIC Microcontroller and </a:t>
            </a:r>
            <a:r>
              <a:rPr lang="en-US" dirty="0" err="1" smtClean="0">
                <a:solidFill>
                  <a:schemeClr val="bg1"/>
                </a:solidFill>
              </a:rPr>
              <a:t>LabVIEW</a:t>
            </a:r>
            <a:r>
              <a:rPr lang="en-US" dirty="0" smtClean="0">
                <a:solidFill>
                  <a:schemeClr val="bg1"/>
                </a:solidFill>
              </a:rPr>
              <a:t> Robotics 2010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4907340"/>
            <a:ext cx="4409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Akanksha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Bahuguna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Ayush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Dewan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Saurav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Gusain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Souri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Guha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Applied Electronics and Instrumentation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2011 Batch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" y="5791200"/>
            <a:ext cx="4121280" cy="55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7582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:\DCIM\20110326_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157" y="1501442"/>
            <a:ext cx="6864731" cy="386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:\DCIM\20110326_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7089" y="1512565"/>
            <a:ext cx="6744346" cy="37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:\DCIM\20110326_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1971" y="1548341"/>
            <a:ext cx="6796088" cy="38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:\DCIM\20110326_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1971" y="1548341"/>
            <a:ext cx="6796088" cy="38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:\DCIM\20110326_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80819" y="1497325"/>
            <a:ext cx="6845905" cy="385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:\DCIM\20110312_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927"/>
            <a:ext cx="9144000" cy="51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:\DCIM\20110316_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614"/>
            <a:ext cx="9143999" cy="51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110316_004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685800"/>
            <a:ext cx="9131300" cy="53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D:\Bluetooth Exchange Folder\20110317_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1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Documents and Settings\Souri\Desktop\CPCCG_screening_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402" y="0"/>
            <a:ext cx="9511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0506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Agenda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6868"/>
            <a:ext cx="43942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Concept &amp; Motivation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What we wanted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The big picture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Visualization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Distribution of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Mechanical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 and help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Design stages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Logic 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It’s all about buildin</a:t>
            </a:r>
            <a:r>
              <a:rPr lang="en-US" sz="1900" dirty="0" smtClean="0">
                <a:solidFill>
                  <a:schemeClr val="bg1"/>
                </a:solidFill>
              </a:rPr>
              <a:t>g an intelligent device!</a:t>
            </a:r>
            <a:endParaRPr lang="en-US" sz="19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Electronic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Components we needed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Getting them to talk to each other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Development of the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Programming the Brains of the Robot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sz="1900" dirty="0" err="1" smtClean="0">
                <a:solidFill>
                  <a:schemeClr val="bg1">
                    <a:lumMod val="50000"/>
                  </a:schemeClr>
                </a:solidFill>
              </a:rPr>
              <a:t>LabVIEW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Interfacing PIC with </a:t>
            </a:r>
            <a:r>
              <a:rPr lang="en-US" sz="1900" dirty="0" err="1" smtClean="0">
                <a:solidFill>
                  <a:schemeClr val="bg1">
                    <a:lumMod val="50000"/>
                  </a:schemeClr>
                </a:solidFill>
              </a:rPr>
              <a:t>LabVIEW</a:t>
            </a:r>
            <a:endParaRPr lang="en-US" sz="1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Moving the first Motor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Remaining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Project Budget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ETA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4746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D:\My Pictures\14989_0876_2_l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1" y="0"/>
            <a:ext cx="10287001" cy="68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316739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Our Objective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0" y="609600"/>
            <a:ext cx="426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Our aim is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to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build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n-US" sz="2600" i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en-US" sz="2600" i="1" dirty="0" smtClean="0">
                <a:solidFill>
                  <a:schemeClr val="bg1">
                    <a:lumMod val="95000"/>
                  </a:schemeClr>
                </a:solidFill>
              </a:rPr>
              <a:t>-axis </a:t>
            </a:r>
            <a:r>
              <a:rPr lang="en-US" sz="2600" i="1" dirty="0">
                <a:solidFill>
                  <a:schemeClr val="bg1">
                    <a:lumMod val="95000"/>
                  </a:schemeClr>
                </a:solidFill>
              </a:rPr>
              <a:t>Robot </a:t>
            </a:r>
            <a:r>
              <a:rPr lang="en-US" sz="2600" i="1" dirty="0" smtClean="0">
                <a:solidFill>
                  <a:schemeClr val="bg1">
                    <a:lumMod val="95000"/>
                  </a:schemeClr>
                </a:solidFill>
              </a:rPr>
              <a:t>Arm</a:t>
            </a:r>
            <a:endParaRPr lang="en-US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motion of the Arm will be controlled by a PIC Microcontroller that will communicate on a real time basis with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LabVIEW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which will do the calculations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5562600"/>
            <a:ext cx="403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basic function of the device will be to pick and place small </a:t>
            </a:r>
            <a:r>
              <a:rPr lang="en-US" sz="2000" dirty="0" smtClean="0">
                <a:solidFill>
                  <a:schemeClr val="bg1"/>
                </a:solidFill>
              </a:rPr>
              <a:t>objects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7672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My Pictures\Wallpapers\bluewarpbwa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000" y="557812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Architecture of our Robot Arm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457200" y="609600"/>
            <a:ext cx="9906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Servo 1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457200" y="1149724"/>
            <a:ext cx="9906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Servo 2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200" y="1752600"/>
            <a:ext cx="9906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Servo 3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457200" y="2438400"/>
            <a:ext cx="9906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Servo 4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457200" y="3048000"/>
            <a:ext cx="9906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Servo 5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4114800"/>
            <a:ext cx="1219200" cy="381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Grip Servo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2286000" y="17526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Multiple Quadrature Encoders</a:t>
            </a:r>
            <a:endParaRPr lang="en-US" sz="1600" dirty="0"/>
          </a:p>
        </p:txBody>
      </p:sp>
      <p:cxnSp>
        <p:nvCxnSpPr>
          <p:cNvPr id="10" name="Curved Connector 9"/>
          <p:cNvCxnSpPr>
            <a:stCxn id="7" idx="3"/>
            <a:endCxn id="8" idx="1"/>
          </p:cNvCxnSpPr>
          <p:nvPr/>
        </p:nvCxnSpPr>
        <p:spPr>
          <a:xfrm>
            <a:off x="1447800" y="800100"/>
            <a:ext cx="838200" cy="12192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8" idx="1"/>
          </p:cNvCxnSpPr>
          <p:nvPr/>
        </p:nvCxnSpPr>
        <p:spPr>
          <a:xfrm>
            <a:off x="1447800" y="1340224"/>
            <a:ext cx="838200" cy="67907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2" idx="3"/>
            <a:endCxn id="8" idx="1"/>
          </p:cNvCxnSpPr>
          <p:nvPr/>
        </p:nvCxnSpPr>
        <p:spPr>
          <a:xfrm>
            <a:off x="1447800" y="1943100"/>
            <a:ext cx="838200" cy="762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3" idx="3"/>
          </p:cNvCxnSpPr>
          <p:nvPr/>
        </p:nvCxnSpPr>
        <p:spPr>
          <a:xfrm flipV="1">
            <a:off x="1447800" y="2019300"/>
            <a:ext cx="838200" cy="6096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4" idx="3"/>
            <a:endCxn id="8" idx="1"/>
          </p:cNvCxnSpPr>
          <p:nvPr/>
        </p:nvCxnSpPr>
        <p:spPr>
          <a:xfrm flipV="1">
            <a:off x="1447800" y="2019300"/>
            <a:ext cx="838200" cy="12192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5" idx="3"/>
            <a:endCxn id="8" idx="1"/>
          </p:cNvCxnSpPr>
          <p:nvPr/>
        </p:nvCxnSpPr>
        <p:spPr>
          <a:xfrm flipV="1">
            <a:off x="1524000" y="2019300"/>
            <a:ext cx="762000" cy="22860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781550" y="3371851"/>
            <a:ext cx="2286000" cy="2667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Ethernet/Serial Bus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876800" y="1676400"/>
            <a:ext cx="2057400" cy="685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 Microcontroller</a:t>
            </a:r>
            <a:endParaRPr lang="en-US" dirty="0"/>
          </a:p>
        </p:txBody>
      </p:sp>
      <p:cxnSp>
        <p:nvCxnSpPr>
          <p:cNvPr id="28" name="Curved Connector 27"/>
          <p:cNvCxnSpPr>
            <a:stCxn id="8" idx="3"/>
            <a:endCxn id="26" idx="1"/>
          </p:cNvCxnSpPr>
          <p:nvPr/>
        </p:nvCxnSpPr>
        <p:spPr>
          <a:xfrm>
            <a:off x="4267200" y="2019300"/>
            <a:ext cx="609600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648200" y="4648201"/>
            <a:ext cx="2667000" cy="9905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120" y="6039792"/>
            <a:ext cx="2444880" cy="32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27" name="Curved Connector 1026"/>
          <p:cNvCxnSpPr>
            <a:endCxn id="36" idx="0"/>
          </p:cNvCxnSpPr>
          <p:nvPr/>
        </p:nvCxnSpPr>
        <p:spPr>
          <a:xfrm rot="5400000">
            <a:off x="5816064" y="5839296"/>
            <a:ext cx="400992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559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703" y="-76200"/>
            <a:ext cx="10483903" cy="694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2004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Software Architecture of the Robot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78731971"/>
              </p:ext>
            </p:extLst>
          </p:nvPr>
        </p:nvGraphicFramePr>
        <p:xfrm>
          <a:off x="381000" y="5088218"/>
          <a:ext cx="3886200" cy="146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5867400" y="228600"/>
            <a:ext cx="1828800" cy="68580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Formatted Feedback Data from Microcontroller</a:t>
            </a:r>
            <a:endParaRPr lang="en-US" sz="1200" dirty="0"/>
          </a:p>
        </p:txBody>
      </p:sp>
      <p:sp>
        <p:nvSpPr>
          <p:cNvPr id="8" name="Flowchart: Process 7"/>
          <p:cNvSpPr/>
          <p:nvPr/>
        </p:nvSpPr>
        <p:spPr>
          <a:xfrm>
            <a:off x="5943600" y="1752600"/>
            <a:ext cx="1676400" cy="6858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LabVIEW</a:t>
            </a:r>
            <a:r>
              <a:rPr lang="en-US" sz="1600" dirty="0" smtClean="0"/>
              <a:t> Robotics</a:t>
            </a:r>
            <a:endParaRPr lang="en-US" sz="1600" dirty="0"/>
          </a:p>
        </p:txBody>
      </p:sp>
      <p:sp>
        <p:nvSpPr>
          <p:cNvPr id="9" name="Flowchart: Data 8"/>
          <p:cNvSpPr/>
          <p:nvPr/>
        </p:nvSpPr>
        <p:spPr>
          <a:xfrm>
            <a:off x="4114800" y="1676400"/>
            <a:ext cx="1600200" cy="762000"/>
          </a:xfrm>
          <a:prstGeom prst="flowChartInputOut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Predefined Robot Structure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9" idx="5"/>
            <a:endCxn id="8" idx="1"/>
          </p:cNvCxnSpPr>
          <p:nvPr/>
        </p:nvCxnSpPr>
        <p:spPr>
          <a:xfrm>
            <a:off x="5554980" y="2057400"/>
            <a:ext cx="38862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>
          <a:xfrm>
            <a:off x="6781800" y="869061"/>
            <a:ext cx="0" cy="88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owchart: Decision 14"/>
          <p:cNvSpPr/>
          <p:nvPr/>
        </p:nvSpPr>
        <p:spPr>
          <a:xfrm>
            <a:off x="4648200" y="3048000"/>
            <a:ext cx="1641942" cy="990600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Inverse Kinematics Calculation</a:t>
            </a:r>
            <a:endParaRPr lang="en-US" sz="1100" dirty="0"/>
          </a:p>
        </p:txBody>
      </p:sp>
      <p:sp>
        <p:nvSpPr>
          <p:cNvPr id="17" name="Flowchart: Decision 16"/>
          <p:cNvSpPr/>
          <p:nvPr/>
        </p:nvSpPr>
        <p:spPr>
          <a:xfrm>
            <a:off x="7010400" y="3048000"/>
            <a:ext cx="1485900" cy="838200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PID Control Logic</a:t>
            </a:r>
            <a:endParaRPr lang="en-US" sz="1100" dirty="0"/>
          </a:p>
        </p:txBody>
      </p:sp>
      <p:sp>
        <p:nvSpPr>
          <p:cNvPr id="16" name="Flowchart: Manual Input 15"/>
          <p:cNvSpPr/>
          <p:nvPr/>
        </p:nvSpPr>
        <p:spPr>
          <a:xfrm>
            <a:off x="7696200" y="5226424"/>
            <a:ext cx="762000" cy="488576"/>
          </a:xfrm>
          <a:prstGeom prst="flowChartManualInp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Setpoint</a:t>
            </a:r>
            <a:endParaRPr lang="en-US" sz="1200" dirty="0"/>
          </a:p>
        </p:txBody>
      </p:sp>
      <p:sp>
        <p:nvSpPr>
          <p:cNvPr id="20" name="Flowchart: Document 19"/>
          <p:cNvSpPr/>
          <p:nvPr/>
        </p:nvSpPr>
        <p:spPr>
          <a:xfrm>
            <a:off x="6019800" y="5320553"/>
            <a:ext cx="1447800" cy="546847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Formatted Output Data from PC</a:t>
            </a:r>
            <a:endParaRPr lang="en-US" sz="1200" dirty="0"/>
          </a:p>
        </p:txBody>
      </p:sp>
      <p:cxnSp>
        <p:nvCxnSpPr>
          <p:cNvPr id="23" name="Curved Connector 22"/>
          <p:cNvCxnSpPr>
            <a:stCxn id="8" idx="2"/>
            <a:endCxn id="15" idx="0"/>
          </p:cNvCxnSpPr>
          <p:nvPr/>
        </p:nvCxnSpPr>
        <p:spPr>
          <a:xfrm rot="5400000">
            <a:off x="5820686" y="2086886"/>
            <a:ext cx="609600" cy="131262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8" idx="2"/>
            <a:endCxn id="17" idx="0"/>
          </p:cNvCxnSpPr>
          <p:nvPr/>
        </p:nvCxnSpPr>
        <p:spPr>
          <a:xfrm rot="16200000" flipH="1">
            <a:off x="6962775" y="2257425"/>
            <a:ext cx="609600" cy="97155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5" idx="2"/>
            <a:endCxn id="20" idx="0"/>
          </p:cNvCxnSpPr>
          <p:nvPr/>
        </p:nvCxnSpPr>
        <p:spPr>
          <a:xfrm rot="16200000" flipH="1">
            <a:off x="5465459" y="4042311"/>
            <a:ext cx="1281953" cy="127452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7" idx="2"/>
            <a:endCxn id="20" idx="0"/>
          </p:cNvCxnSpPr>
          <p:nvPr/>
        </p:nvCxnSpPr>
        <p:spPr>
          <a:xfrm rot="5400000">
            <a:off x="6531349" y="4098551"/>
            <a:ext cx="1434353" cy="100965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4" name="Curved Connector 5123"/>
          <p:cNvCxnSpPr>
            <a:stCxn id="16" idx="0"/>
            <a:endCxn id="17" idx="3"/>
          </p:cNvCxnSpPr>
          <p:nvPr/>
        </p:nvCxnSpPr>
        <p:spPr>
          <a:xfrm rot="5400000" flipH="1" flipV="1">
            <a:off x="7382659" y="4161641"/>
            <a:ext cx="1808182" cy="419100"/>
          </a:xfrm>
          <a:prstGeom prst="curvedConnector4">
            <a:avLst>
              <a:gd name="adj1" fmla="val 32598"/>
              <a:gd name="adj2" fmla="val 12246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08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ouri\Desktop\Image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0"/>
            <a:ext cx="111252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30139490"/>
              </p:ext>
            </p:extLst>
          </p:nvPr>
        </p:nvGraphicFramePr>
        <p:xfrm>
          <a:off x="-1295400" y="-28545"/>
          <a:ext cx="8153400" cy="60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4891" y="6048645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Manipulation of the Robot Arm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82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Documents and Settings\Souri\Desktop\CPCCG_screening_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402" y="0"/>
            <a:ext cx="9511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0506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Agenda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6868"/>
            <a:ext cx="43942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Concept &amp; Motivation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What we wanted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The big picture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Visualization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Distribution of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Mechanical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 and help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Design stages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Logic 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It’s all about buildin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g an intelligent device!</a:t>
            </a:r>
            <a:endParaRPr lang="en-US" sz="1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Electronic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Components we needed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Getting them to talk to each other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Development of the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Programming the Brains of the Robot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sz="1900" dirty="0" err="1" smtClean="0">
                <a:solidFill>
                  <a:schemeClr val="bg1">
                    <a:lumMod val="50000"/>
                  </a:schemeClr>
                </a:solidFill>
              </a:rPr>
              <a:t>LabVIEW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Interfacing PIC with </a:t>
            </a:r>
            <a:r>
              <a:rPr lang="en-US" sz="1900" dirty="0" err="1" smtClean="0">
                <a:solidFill>
                  <a:schemeClr val="bg1">
                    <a:lumMod val="50000"/>
                  </a:schemeClr>
                </a:solidFill>
              </a:rPr>
              <a:t>LabVIEW</a:t>
            </a:r>
            <a:endParaRPr lang="en-US" sz="1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Moving the first Motor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Remaining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Project Budget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ETA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22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ouri\Desktop\6_Experimental Setup - Webcam, Robot, Game Board, Servomotor 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9144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5329048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Components we needed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91100" y="84043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1. PIC Microcontroller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1100" y="167863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2. Servo Motors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1100" y="24585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3. LCD (for Debugging)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1100" y="463655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  <a:r>
              <a:rPr lang="en-US" sz="2400" dirty="0" smtClean="0">
                <a:solidFill>
                  <a:schemeClr val="bg1"/>
                </a:solidFill>
              </a:rPr>
              <a:t>. Serial/Ethernet Interface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1100" y="529827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dirty="0" smtClean="0">
                <a:solidFill>
                  <a:schemeClr val="bg1"/>
                </a:solidFill>
              </a:rPr>
              <a:t>. EEPROM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677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C:\Users\Souri\Desktop\schemat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1468"/>
            <a:ext cx="9144000" cy="466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3809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Design of the Schematic on EAGLE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4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:\Users\Souri\Desktop\lay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7239000" cy="686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2047845" y="3876645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Layout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6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Generating the Layout in 3d – To prevent any misplaced component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Souri\Desktop\college presentations_souri\micromo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0"/>
            <a:ext cx="7721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Getting the PCB Ready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H:\DCIM\20110324_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1143000"/>
            <a:ext cx="446989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:\DCIM\20110325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02" y="990600"/>
            <a:ext cx="474079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H:\DCIM\20110325_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12" y="3711575"/>
            <a:ext cx="5525288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:\DCIM\20110325_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97835"/>
            <a:ext cx="2641600" cy="148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H:\DCIM\20110325_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3664956"/>
            <a:ext cx="3644111" cy="20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Final PCB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338" name="Picture 2" descr="H:\DCIM\20110326_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0520"/>
            <a:ext cx="9144000" cy="51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Documents and Settings\Souri\Desktop\CPCCG_screening_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402" y="0"/>
            <a:ext cx="9511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0506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Agenda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6868"/>
            <a:ext cx="43942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Concept &amp; Motivation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What we wanted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The big picture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Visualization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Distribution of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Mechanical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Resources and help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Design stages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Logic 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It’s all about buildin</a:t>
            </a:r>
            <a:r>
              <a:rPr lang="en-US" sz="1900" dirty="0" smtClean="0">
                <a:solidFill>
                  <a:schemeClr val="bg1"/>
                </a:solidFill>
              </a:rPr>
              <a:t>g an intelligent device!</a:t>
            </a:r>
            <a:endParaRPr lang="en-US" sz="19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Electronic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Components we needed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Getting them to talk to each other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Development of the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Programming the Brains of the Robot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Why </a:t>
            </a:r>
            <a:r>
              <a:rPr lang="en-US" sz="1900" dirty="0" err="1" smtClean="0">
                <a:solidFill>
                  <a:schemeClr val="bg1"/>
                </a:solidFill>
              </a:rPr>
              <a:t>LabVIEW</a:t>
            </a:r>
            <a:r>
              <a:rPr lang="en-US" sz="1900" dirty="0" smtClean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Interfacing PIC with </a:t>
            </a:r>
            <a:r>
              <a:rPr lang="en-US" sz="1900" dirty="0" err="1" smtClean="0">
                <a:solidFill>
                  <a:schemeClr val="bg1"/>
                </a:solidFill>
              </a:rPr>
              <a:t>LabVIEW</a:t>
            </a:r>
            <a:endParaRPr lang="en-US" sz="19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Moving the first Motor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Remaining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Project Budget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ETA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Resources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015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Documents and Settings\Souri\Desktop\CPCCG_screening_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402" y="0"/>
            <a:ext cx="9511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0506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Agenda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6868"/>
            <a:ext cx="43942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Concept &amp; Motivation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What we wanted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The big picture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Visualization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Distribution of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Mechanical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 and help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Design stages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Logic Overview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It’s all about buildin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g an intelligent device!</a:t>
            </a:r>
            <a:endParaRPr lang="en-US" sz="1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Electronic Design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Components we needed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Getting them to talk to each other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Development of the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Programming the Brains of the Robot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Why </a:t>
            </a:r>
            <a:r>
              <a:rPr lang="en-US" sz="1900" dirty="0" err="1" smtClean="0">
                <a:solidFill>
                  <a:schemeClr val="bg1"/>
                </a:solidFill>
              </a:rPr>
              <a:t>LabVIEW</a:t>
            </a:r>
            <a:r>
              <a:rPr lang="en-US" sz="1900" dirty="0" smtClean="0">
                <a:solidFill>
                  <a:schemeClr val="bg1"/>
                </a:solidFill>
              </a:rPr>
              <a:t>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Interfacing PIC with </a:t>
            </a:r>
            <a:r>
              <a:rPr lang="en-US" sz="1900" dirty="0" err="1" smtClean="0">
                <a:solidFill>
                  <a:schemeClr val="bg1"/>
                </a:solidFill>
              </a:rPr>
              <a:t>LabVIEW</a:t>
            </a:r>
            <a:endParaRPr lang="en-US" sz="19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Moving the first Motor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Remaining 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Project Budget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ETA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938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Documents and Settings\Souri\Desktop\U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0960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Robot Arm Controller Design in </a:t>
            </a:r>
            <a:r>
              <a:rPr lang="en-US" sz="2000" b="1" dirty="0" err="1" smtClean="0"/>
              <a:t>LabVIEW</a:t>
            </a:r>
            <a:endParaRPr lang="en-US" sz="20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819745"/>
            <a:ext cx="35909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3272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Souri\Desktop\college presentations_souri\arm\CPCCG_screening_ro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511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6504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 Flow of a Single Cycle of Operation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95600" y="4038600"/>
            <a:ext cx="1219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 Arm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95800" y="3429000"/>
            <a:ext cx="9144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PIC Microcontroller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5410200" y="4191000"/>
            <a:ext cx="22098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Serial/Ethernet Interface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7543800" y="3733800"/>
            <a:ext cx="9906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PC</a:t>
            </a:r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50" y="5583143"/>
            <a:ext cx="3021050" cy="51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 flipV="1">
            <a:off x="4114800" y="4343400"/>
            <a:ext cx="381000" cy="381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976375" y="4876800"/>
            <a:ext cx="24625" cy="7063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76330465"/>
              </p:ext>
            </p:extLst>
          </p:nvPr>
        </p:nvGraphicFramePr>
        <p:xfrm>
          <a:off x="-914400" y="35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65999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Souri\Desktop\6_Experimental Setup - Webcam, Robot, Game Board, Servomotor 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9144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30033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Demonstration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45815930"/>
              </p:ext>
            </p:extLst>
          </p:nvPr>
        </p:nvGraphicFramePr>
        <p:xfrm>
          <a:off x="457198" y="1447800"/>
          <a:ext cx="8305802" cy="3468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7371"/>
            <a:ext cx="3021050" cy="51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5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5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84975"/>
            <a:ext cx="11673749" cy="6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56388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Estimated Project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Timeline</a:t>
            </a: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3100387"/>
            <a:ext cx="8894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PCB </a:t>
            </a:r>
            <a:r>
              <a:rPr lang="en-US" sz="1400" dirty="0">
                <a:solidFill>
                  <a:srgbClr val="92D050"/>
                </a:solidFill>
              </a:rPr>
              <a:t>Design for </a:t>
            </a:r>
            <a:r>
              <a:rPr lang="en-US" sz="1400" dirty="0" smtClean="0">
                <a:solidFill>
                  <a:srgbClr val="92D050"/>
                </a:solidFill>
              </a:rPr>
              <a:t>Robot					</a:t>
            </a:r>
            <a:r>
              <a:rPr lang="en-US" sz="1400" i="1" dirty="0" smtClean="0">
                <a:solidFill>
                  <a:srgbClr val="92D050"/>
                </a:solidFill>
              </a:rPr>
              <a:t>February </a:t>
            </a:r>
            <a:r>
              <a:rPr lang="en-US" sz="1400" i="1" dirty="0" smtClean="0">
                <a:solidFill>
                  <a:srgbClr val="92D050"/>
                </a:solidFill>
              </a:rPr>
              <a:t>‘11</a:t>
            </a:r>
            <a:endParaRPr lang="en-US" sz="1400" i="1" dirty="0">
              <a:solidFill>
                <a:srgbClr val="92D050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PCB Manufacture						</a:t>
            </a:r>
            <a:r>
              <a:rPr lang="en-US" sz="1400" i="1" dirty="0" smtClean="0">
                <a:solidFill>
                  <a:srgbClr val="92D050"/>
                </a:solidFill>
              </a:rPr>
              <a:t>February ‘11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AutoNum type="arabicPeriod" startAt="9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Selection </a:t>
            </a:r>
            <a:r>
              <a:rPr lang="en-US" sz="1400" dirty="0">
                <a:solidFill>
                  <a:srgbClr val="92D050"/>
                </a:solidFill>
              </a:rPr>
              <a:t>of Servo </a:t>
            </a:r>
            <a:r>
              <a:rPr lang="en-US" sz="1400" dirty="0" smtClean="0">
                <a:solidFill>
                  <a:srgbClr val="92D050"/>
                </a:solidFill>
              </a:rPr>
              <a:t>Motors					</a:t>
            </a:r>
            <a:r>
              <a:rPr lang="en-US" sz="1400" i="1" dirty="0" smtClean="0">
                <a:solidFill>
                  <a:srgbClr val="92D050"/>
                </a:solidFill>
              </a:rPr>
              <a:t>January ‘11</a:t>
            </a: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Calibration </a:t>
            </a:r>
            <a:r>
              <a:rPr lang="en-US" sz="1400" dirty="0">
                <a:solidFill>
                  <a:schemeClr val="bg1"/>
                </a:solidFill>
              </a:rPr>
              <a:t>of </a:t>
            </a:r>
            <a:r>
              <a:rPr lang="en-US" sz="1400" dirty="0" smtClean="0">
                <a:solidFill>
                  <a:schemeClr val="bg1"/>
                </a:solidFill>
              </a:rPr>
              <a:t>Motors					</a:t>
            </a:r>
            <a:r>
              <a:rPr lang="en-US" sz="1400" i="1" dirty="0" smtClean="0">
                <a:solidFill>
                  <a:schemeClr val="bg1"/>
                </a:solidFill>
              </a:rPr>
              <a:t>January ‘11</a:t>
            </a:r>
          </a:p>
          <a:p>
            <a:pPr marL="342900" indent="-342900">
              <a:buAutoNum type="arabicPeriod" startAt="9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PID </a:t>
            </a:r>
            <a:r>
              <a:rPr lang="en-US" sz="1400" dirty="0">
                <a:solidFill>
                  <a:schemeClr val="bg1"/>
                </a:solidFill>
              </a:rPr>
              <a:t>Control Design and Implementation of different </a:t>
            </a:r>
            <a:r>
              <a:rPr lang="en-US" sz="1400" dirty="0" smtClean="0">
                <a:solidFill>
                  <a:schemeClr val="bg1"/>
                </a:solidFill>
              </a:rPr>
              <a:t>Modes		</a:t>
            </a:r>
            <a:r>
              <a:rPr lang="en-US" sz="1400" i="1" dirty="0" smtClean="0">
                <a:solidFill>
                  <a:schemeClr val="bg1"/>
                </a:solidFill>
              </a:rPr>
              <a:t>March ‘11</a:t>
            </a:r>
            <a:endParaRPr lang="en-US" sz="1400" i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Improvisation						</a:t>
            </a:r>
            <a:r>
              <a:rPr lang="en-US" sz="1400" i="1" dirty="0" smtClean="0">
                <a:solidFill>
                  <a:schemeClr val="bg1"/>
                </a:solidFill>
              </a:rPr>
              <a:t>March-April ‘11</a:t>
            </a: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Implement </a:t>
            </a:r>
            <a:r>
              <a:rPr lang="en-US" sz="1400" dirty="0">
                <a:solidFill>
                  <a:schemeClr val="bg1"/>
                </a:solidFill>
              </a:rPr>
              <a:t>further use cases and extend </a:t>
            </a:r>
            <a:r>
              <a:rPr lang="en-US" sz="1400" dirty="0" smtClean="0">
                <a:solidFill>
                  <a:schemeClr val="bg1"/>
                </a:solidFill>
              </a:rPr>
              <a:t>funcionality			</a:t>
            </a:r>
            <a:r>
              <a:rPr lang="en-US" sz="1400" i="1" dirty="0" smtClean="0">
                <a:solidFill>
                  <a:schemeClr val="bg1"/>
                </a:solidFill>
              </a:rPr>
              <a:t>March-April ‘11</a:t>
            </a:r>
            <a:endParaRPr lang="en-US" sz="1400" i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247191"/>
            <a:ext cx="8915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Acquisition of relevant data					</a:t>
            </a:r>
            <a:r>
              <a:rPr lang="en-US" sz="1400" i="1" dirty="0" smtClean="0">
                <a:solidFill>
                  <a:srgbClr val="92D050"/>
                </a:solidFill>
              </a:rPr>
              <a:t>October ‘10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Research on different Design types and choosing the best possible		</a:t>
            </a:r>
            <a:r>
              <a:rPr lang="en-US" sz="1400" i="1" dirty="0" smtClean="0">
                <a:solidFill>
                  <a:srgbClr val="92D050"/>
                </a:solidFill>
              </a:rPr>
              <a:t>November ‘10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Decide Robot Parameters					</a:t>
            </a:r>
            <a:r>
              <a:rPr lang="en-US" sz="1400" i="1" dirty="0" smtClean="0">
                <a:solidFill>
                  <a:srgbClr val="92D050"/>
                </a:solidFill>
              </a:rPr>
              <a:t>November ‘10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Verification of Parameters in Robotics Toolbox for MATLAB			</a:t>
            </a:r>
            <a:r>
              <a:rPr lang="en-US" sz="1400" i="1" dirty="0" smtClean="0">
                <a:solidFill>
                  <a:srgbClr val="92D050"/>
                </a:solidFill>
              </a:rPr>
              <a:t>November ‘10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Implementation of Arm Parameters in </a:t>
            </a:r>
            <a:r>
              <a:rPr lang="en-US" sz="1400" dirty="0" err="1" smtClean="0">
                <a:solidFill>
                  <a:srgbClr val="92D050"/>
                </a:solidFill>
              </a:rPr>
              <a:t>LabVIEW</a:t>
            </a:r>
            <a:r>
              <a:rPr lang="en-US" sz="1400" dirty="0" smtClean="0">
                <a:solidFill>
                  <a:srgbClr val="92D050"/>
                </a:solidFill>
              </a:rPr>
              <a:t> 2010			</a:t>
            </a:r>
            <a:r>
              <a:rPr lang="en-US" sz="1400" i="1" dirty="0" smtClean="0">
                <a:solidFill>
                  <a:srgbClr val="92D050"/>
                </a:solidFill>
              </a:rPr>
              <a:t>November ‘10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Re-Verification of Arm Parameters in </a:t>
            </a:r>
            <a:r>
              <a:rPr lang="en-US" sz="1400" dirty="0" err="1" smtClean="0">
                <a:solidFill>
                  <a:srgbClr val="92D050"/>
                </a:solidFill>
              </a:rPr>
              <a:t>LabVIEW</a:t>
            </a:r>
            <a:r>
              <a:rPr lang="en-US" sz="1400" dirty="0" smtClean="0">
                <a:solidFill>
                  <a:srgbClr val="92D050"/>
                </a:solidFill>
              </a:rPr>
              <a:t> 2010			</a:t>
            </a:r>
            <a:r>
              <a:rPr lang="en-US" sz="1400" i="1" dirty="0" smtClean="0">
                <a:solidFill>
                  <a:srgbClr val="92D050"/>
                </a:solidFill>
              </a:rPr>
              <a:t>November ‘10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Mechanical Design of Robot					</a:t>
            </a:r>
            <a:r>
              <a:rPr lang="en-US" sz="1400" i="1" dirty="0" smtClean="0">
                <a:solidFill>
                  <a:srgbClr val="FFFF00"/>
                </a:solidFill>
              </a:rPr>
              <a:t>December ‘10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Manufacturing of Robot					</a:t>
            </a:r>
            <a:r>
              <a:rPr lang="en-US" sz="1400" i="1" dirty="0" smtClean="0">
                <a:solidFill>
                  <a:srgbClr val="FFFF00"/>
                </a:solidFill>
              </a:rPr>
              <a:t>February </a:t>
            </a:r>
            <a:r>
              <a:rPr lang="en-US" sz="1400" i="1" dirty="0" smtClean="0">
                <a:solidFill>
                  <a:srgbClr val="FFFF00"/>
                </a:solidFill>
              </a:rPr>
              <a:t>‘11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801380"/>
            <a:ext cx="381000" cy="26161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19300" y="5803820"/>
            <a:ext cx="381000" cy="2616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81400" y="5801380"/>
            <a:ext cx="381000" cy="26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58038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</a:rPr>
              <a:t>Completed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2645" y="580407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Ongoing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600" y="58038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81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My Pictures\14989_0876_2_l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1" y="0"/>
            <a:ext cx="10287001" cy="68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3200" y="31242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thank </a:t>
            </a:r>
            <a:r>
              <a:rPr lang="en-US" sz="5400" dirty="0" smtClean="0">
                <a:solidFill>
                  <a:schemeClr val="bg1"/>
                </a:solidFill>
              </a:rPr>
              <a:t>You!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206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ouri\Desktop\6_Experimental Setup - Webcam, Robot, Game Board, Servomotor 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9144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5329048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What we wanted when we thought of building the Robot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4200" y="626357"/>
            <a:ext cx="365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design should be simple yet complex/stable enough for Industrial Applications and for R&amp;D of various algorithms used in Robotics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9150" y="626357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High grade Accuracy and Speed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9150" y="202674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Easy to modify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9150" y="3425734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Should be able serve the purpose of Educational Robotics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8" y="5205937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prototype for a device that is ready to be used in Industry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801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4572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Motivation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videoplayback_x264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2192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668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6" y="420431"/>
            <a:ext cx="8220744" cy="645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Level Visualization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8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:\DCIM\20110326_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320"/>
            <a:ext cx="9144000" cy="51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5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84975"/>
            <a:ext cx="11673749" cy="6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57105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Distributed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Resposibilities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3100387"/>
            <a:ext cx="8894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PCB </a:t>
            </a:r>
            <a:r>
              <a:rPr lang="en-US" sz="1400" dirty="0">
                <a:solidFill>
                  <a:srgbClr val="92D050"/>
                </a:solidFill>
              </a:rPr>
              <a:t>Design for </a:t>
            </a:r>
            <a:r>
              <a:rPr lang="en-US" sz="1400" dirty="0" smtClean="0">
                <a:solidFill>
                  <a:srgbClr val="92D050"/>
                </a:solidFill>
              </a:rPr>
              <a:t>Robot					</a:t>
            </a:r>
            <a:r>
              <a:rPr lang="en-US" sz="1400" i="1" dirty="0" err="1" smtClean="0">
                <a:solidFill>
                  <a:srgbClr val="92D050"/>
                </a:solidFill>
              </a:rPr>
              <a:t>Souri</a:t>
            </a:r>
            <a:r>
              <a:rPr lang="en-US" sz="1400" i="1" dirty="0" smtClean="0">
                <a:solidFill>
                  <a:srgbClr val="92D050"/>
                </a:solidFill>
              </a:rPr>
              <a:t> , </a:t>
            </a:r>
            <a:r>
              <a:rPr lang="en-US" sz="1400" i="1" dirty="0" err="1" smtClean="0">
                <a:solidFill>
                  <a:srgbClr val="92D050"/>
                </a:solidFill>
              </a:rPr>
              <a:t>Akanksha</a:t>
            </a:r>
            <a:endParaRPr lang="en-US" sz="1400" i="1" dirty="0">
              <a:solidFill>
                <a:srgbClr val="92D050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PCB Manufacture						</a:t>
            </a:r>
            <a:r>
              <a:rPr lang="en-US" sz="1400" i="1" dirty="0" err="1" smtClean="0">
                <a:solidFill>
                  <a:srgbClr val="92D050"/>
                </a:solidFill>
              </a:rPr>
              <a:t>Akanksha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AutoNum type="arabicPeriod" startAt="9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rgbClr val="92D050"/>
                </a:solidFill>
              </a:rPr>
              <a:t>Selection </a:t>
            </a:r>
            <a:r>
              <a:rPr lang="en-US" sz="1400" dirty="0">
                <a:solidFill>
                  <a:srgbClr val="92D050"/>
                </a:solidFill>
              </a:rPr>
              <a:t>of Servo </a:t>
            </a:r>
            <a:r>
              <a:rPr lang="en-US" sz="1400" dirty="0" smtClean="0">
                <a:solidFill>
                  <a:srgbClr val="92D050"/>
                </a:solidFill>
              </a:rPr>
              <a:t>Motors					</a:t>
            </a:r>
            <a:r>
              <a:rPr lang="en-US" sz="1400" i="1" dirty="0" err="1" smtClean="0">
                <a:solidFill>
                  <a:srgbClr val="92D050"/>
                </a:solidFill>
              </a:rPr>
              <a:t>Saurav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Calibration </a:t>
            </a:r>
            <a:r>
              <a:rPr lang="en-US" sz="1400" dirty="0">
                <a:solidFill>
                  <a:schemeClr val="bg1"/>
                </a:solidFill>
              </a:rPr>
              <a:t>of </a:t>
            </a:r>
            <a:r>
              <a:rPr lang="en-US" sz="1400" dirty="0" smtClean="0">
                <a:solidFill>
                  <a:schemeClr val="bg1"/>
                </a:solidFill>
              </a:rPr>
              <a:t>Motors					</a:t>
            </a:r>
            <a:r>
              <a:rPr lang="en-US" sz="1400" i="1" dirty="0" err="1" smtClean="0">
                <a:solidFill>
                  <a:schemeClr val="bg1"/>
                </a:solidFill>
              </a:rPr>
              <a:t>Souri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PID </a:t>
            </a:r>
            <a:r>
              <a:rPr lang="en-US" sz="1400" dirty="0">
                <a:solidFill>
                  <a:schemeClr val="bg1"/>
                </a:solidFill>
              </a:rPr>
              <a:t>Control Design and Implementation of different </a:t>
            </a:r>
            <a:r>
              <a:rPr lang="en-US" sz="1400" dirty="0" smtClean="0">
                <a:solidFill>
                  <a:schemeClr val="bg1"/>
                </a:solidFill>
              </a:rPr>
              <a:t>Modes		</a:t>
            </a:r>
            <a:r>
              <a:rPr lang="en-US" sz="1400" i="1" dirty="0" err="1" smtClean="0">
                <a:solidFill>
                  <a:schemeClr val="bg1"/>
                </a:solidFill>
              </a:rPr>
              <a:t>Souri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Ayush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Akanksha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Saurav</a:t>
            </a:r>
            <a:endParaRPr lang="en-US" sz="1400" i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Improvisation						</a:t>
            </a:r>
            <a:r>
              <a:rPr lang="en-US" sz="1400" i="1" dirty="0" err="1" smtClean="0">
                <a:solidFill>
                  <a:schemeClr val="bg1"/>
                </a:solidFill>
              </a:rPr>
              <a:t>Ayush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Souri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Akanksha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Saurav</a:t>
            </a:r>
            <a:endParaRPr lang="en-US" sz="1400" i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 startAt="9"/>
            </a:pPr>
            <a:r>
              <a:rPr lang="en-US" sz="1400" dirty="0" smtClean="0">
                <a:solidFill>
                  <a:schemeClr val="bg1"/>
                </a:solidFill>
              </a:rPr>
              <a:t>Implement </a:t>
            </a:r>
            <a:r>
              <a:rPr lang="en-US" sz="1400" dirty="0">
                <a:solidFill>
                  <a:schemeClr val="bg1"/>
                </a:solidFill>
              </a:rPr>
              <a:t>further use cases and extend </a:t>
            </a:r>
            <a:r>
              <a:rPr lang="en-US" sz="1400" dirty="0" smtClean="0">
                <a:solidFill>
                  <a:schemeClr val="bg1"/>
                </a:solidFill>
              </a:rPr>
              <a:t>funcionality			</a:t>
            </a:r>
            <a:r>
              <a:rPr lang="en-US" sz="1400" i="1" dirty="0" err="1" smtClean="0">
                <a:solidFill>
                  <a:schemeClr val="bg1"/>
                </a:solidFill>
              </a:rPr>
              <a:t>Souri</a:t>
            </a:r>
            <a:r>
              <a:rPr lang="en-US" sz="1400" i="1" dirty="0" smtClean="0">
                <a:solidFill>
                  <a:schemeClr val="bg1"/>
                </a:solidFill>
              </a:rPr>
              <a:t>, </a:t>
            </a:r>
            <a:r>
              <a:rPr lang="en-US" sz="1400" i="1" dirty="0" err="1" smtClean="0">
                <a:solidFill>
                  <a:schemeClr val="bg1"/>
                </a:solidFill>
              </a:rPr>
              <a:t>Ayush</a:t>
            </a:r>
            <a:endParaRPr lang="en-US" sz="1400" i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247191"/>
            <a:ext cx="8915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Acquisition of relevant data					</a:t>
            </a:r>
            <a:r>
              <a:rPr lang="en-US" sz="1400" i="1" dirty="0" err="1" smtClean="0">
                <a:solidFill>
                  <a:srgbClr val="92D050"/>
                </a:solidFill>
              </a:rPr>
              <a:t>Akanksha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Ayush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Souri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Saurav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Research on different Design types and choosing the best possible		</a:t>
            </a:r>
            <a:r>
              <a:rPr lang="en-US" sz="1400" i="1" dirty="0" err="1" smtClean="0">
                <a:solidFill>
                  <a:srgbClr val="92D050"/>
                </a:solidFill>
              </a:rPr>
              <a:t>Akanksha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Saurav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Decide Robot Parameters					</a:t>
            </a:r>
            <a:r>
              <a:rPr lang="en-US" sz="1400" i="1" dirty="0" err="1" smtClean="0">
                <a:solidFill>
                  <a:srgbClr val="92D050"/>
                </a:solidFill>
              </a:rPr>
              <a:t>Ayush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Verification of Parameters in Robotics Toolbox for MATLAB			</a:t>
            </a:r>
            <a:r>
              <a:rPr lang="en-US" sz="1400" i="1" dirty="0" err="1" smtClean="0">
                <a:solidFill>
                  <a:srgbClr val="92D050"/>
                </a:solidFill>
              </a:rPr>
              <a:t>Souri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i="1" dirty="0" smtClean="0">
                <a:solidFill>
                  <a:srgbClr val="92D050"/>
                </a:solidFill>
              </a:rPr>
              <a:t>Simulation of all devices in PROTEUS				</a:t>
            </a:r>
            <a:r>
              <a:rPr lang="en-US" sz="1400" i="1" dirty="0" err="1" smtClean="0">
                <a:solidFill>
                  <a:srgbClr val="92D050"/>
                </a:solidFill>
              </a:rPr>
              <a:t>Ayush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Souri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Implementation of Arm Parameters in </a:t>
            </a:r>
            <a:r>
              <a:rPr lang="en-US" sz="1400" dirty="0" err="1" smtClean="0">
                <a:solidFill>
                  <a:srgbClr val="92D050"/>
                </a:solidFill>
              </a:rPr>
              <a:t>LabVIEW</a:t>
            </a:r>
            <a:r>
              <a:rPr lang="en-US" sz="1400" dirty="0" smtClean="0">
                <a:solidFill>
                  <a:srgbClr val="92D050"/>
                </a:solidFill>
              </a:rPr>
              <a:t> 2010			</a:t>
            </a:r>
            <a:r>
              <a:rPr lang="en-US" sz="1400" i="1" dirty="0" err="1" smtClean="0">
                <a:solidFill>
                  <a:srgbClr val="92D050"/>
                </a:solidFill>
              </a:rPr>
              <a:t>Ayush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Souri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92D050"/>
                </a:solidFill>
              </a:rPr>
              <a:t>Re-Verification of Arm Parameters in </a:t>
            </a:r>
            <a:r>
              <a:rPr lang="en-US" sz="1400" dirty="0" err="1" smtClean="0">
                <a:solidFill>
                  <a:srgbClr val="92D050"/>
                </a:solidFill>
              </a:rPr>
              <a:t>LabVIEW</a:t>
            </a:r>
            <a:r>
              <a:rPr lang="en-US" sz="1400" dirty="0" smtClean="0">
                <a:solidFill>
                  <a:srgbClr val="92D050"/>
                </a:solidFill>
              </a:rPr>
              <a:t> 2010			</a:t>
            </a:r>
            <a:r>
              <a:rPr lang="en-US" sz="1400" i="1" dirty="0" err="1" smtClean="0">
                <a:solidFill>
                  <a:srgbClr val="92D050"/>
                </a:solidFill>
              </a:rPr>
              <a:t>Saurav</a:t>
            </a:r>
            <a:r>
              <a:rPr lang="en-US" sz="1400" i="1" dirty="0" smtClean="0">
                <a:solidFill>
                  <a:srgbClr val="92D050"/>
                </a:solidFill>
              </a:rPr>
              <a:t>, </a:t>
            </a:r>
            <a:r>
              <a:rPr lang="en-US" sz="1400" i="1" dirty="0" err="1" smtClean="0">
                <a:solidFill>
                  <a:srgbClr val="92D050"/>
                </a:solidFill>
              </a:rPr>
              <a:t>Akanksha</a:t>
            </a:r>
            <a:endParaRPr lang="en-US" sz="1400" i="1" dirty="0" smtClean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Mechanical Design of Robot					</a:t>
            </a:r>
            <a:r>
              <a:rPr lang="en-US" sz="1400" i="1" dirty="0" err="1" smtClean="0">
                <a:solidFill>
                  <a:srgbClr val="FFFF00"/>
                </a:solidFill>
              </a:rPr>
              <a:t>Souri</a:t>
            </a:r>
            <a:endParaRPr lang="en-US" sz="1400" i="1" dirty="0" smtClean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Manufacturing of Robot					</a:t>
            </a:r>
            <a:r>
              <a:rPr lang="en-US" sz="1400" i="1" dirty="0" err="1" smtClean="0">
                <a:solidFill>
                  <a:srgbClr val="FFFF00"/>
                </a:solidFill>
              </a:rPr>
              <a:t>Saurav</a:t>
            </a:r>
            <a:r>
              <a:rPr lang="en-US" sz="1400" i="1" dirty="0" smtClean="0">
                <a:solidFill>
                  <a:srgbClr val="FFFF00"/>
                </a:solidFill>
              </a:rPr>
              <a:t>, </a:t>
            </a:r>
            <a:r>
              <a:rPr lang="en-US" sz="1400" i="1" dirty="0" err="1" smtClean="0">
                <a:solidFill>
                  <a:srgbClr val="FFFF00"/>
                </a:solidFill>
              </a:rPr>
              <a:t>Ayush</a:t>
            </a:r>
            <a:endParaRPr lang="en-US" sz="1400" i="1" dirty="0" smtClean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801380"/>
            <a:ext cx="381000" cy="26161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19300" y="5803820"/>
            <a:ext cx="381000" cy="2616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81400" y="5801380"/>
            <a:ext cx="381000" cy="26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58038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</a:rPr>
              <a:t>Completed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2645" y="580407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Ongoing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600" y="580382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618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ouri\Desktop\6_Experimental Setup - Webcam, Robot, Game Board, Servomotor 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" y="0"/>
            <a:ext cx="9144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5329048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Mechanical Design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6248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Resource: MIT </a:t>
            </a:r>
            <a:r>
              <a:rPr lang="en-US" dirty="0" err="1" smtClean="0">
                <a:solidFill>
                  <a:schemeClr val="bg1"/>
                </a:solidFill>
              </a:rPr>
              <a:t>OpenCourseware</a:t>
            </a:r>
            <a:r>
              <a:rPr lang="en-US" dirty="0" smtClean="0">
                <a:solidFill>
                  <a:schemeClr val="bg1"/>
                </a:solidFill>
              </a:rPr>
              <a:t> Video Lectures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228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Initial 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1066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Revisions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600" y="19050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Development of Parts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28194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Assembly Design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023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641</Words>
  <Application>Microsoft Office PowerPoint</Application>
  <PresentationFormat>On-screen Show (4:3)</PresentationFormat>
  <Paragraphs>227</Paragraphs>
  <Slides>35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Spark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Souri</dc:creator>
  <cp:lastModifiedBy>Souri</cp:lastModifiedBy>
  <cp:revision>57</cp:revision>
  <dcterms:created xsi:type="dcterms:W3CDTF">2010-11-15T02:58:07Z</dcterms:created>
  <dcterms:modified xsi:type="dcterms:W3CDTF">2011-03-26T04:29:43Z</dcterms:modified>
</cp:coreProperties>
</file>